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60" r:id="rId3"/>
    <p:sldId id="261" r:id="rId4"/>
    <p:sldId id="301" r:id="rId5"/>
    <p:sldId id="266" r:id="rId6"/>
    <p:sldId id="276" r:id="rId7"/>
    <p:sldId id="305" r:id="rId8"/>
    <p:sldId id="306" r:id="rId9"/>
    <p:sldId id="262" r:id="rId10"/>
    <p:sldId id="286" r:id="rId11"/>
    <p:sldId id="290" r:id="rId12"/>
    <p:sldId id="303" r:id="rId13"/>
    <p:sldId id="291" r:id="rId14"/>
    <p:sldId id="304" r:id="rId15"/>
  </p:sldIdLst>
  <p:sldSz cx="9144000" cy="5143500" type="screen16x9"/>
  <p:notesSz cx="6858000" cy="9144000"/>
  <p:embeddedFontLst>
    <p:embeddedFont>
      <p:font typeface="Alata" panose="020B0604020202020204" charset="0"/>
      <p:regular r:id="rId17"/>
    </p:embeddedFont>
    <p:embeddedFont>
      <p:font typeface="Bahnschrift Light Condensed" panose="020B0502040204020203" pitchFamily="34" charset="0"/>
      <p:regular r:id="rId18"/>
    </p:embeddedFont>
    <p:embeddedFont>
      <p:font typeface="Delius Unicase" panose="020B0604020202020204" charset="0"/>
      <p:regular r:id="rId19"/>
      <p:bold r:id="rId20"/>
    </p:embeddedFont>
    <p:embeddedFont>
      <p:font typeface="Nunito" pitchFamily="2" charset="0"/>
      <p:regular r:id="rId21"/>
      <p:bold r:id="rId22"/>
      <p:italic r:id="rId23"/>
      <p:boldItalic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4BF7C9-138D-4193-A545-CFD05CBBBE00}">
  <a:tblStyle styleId="{614BF7C9-138D-4193-A545-CFD05CBBBE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>
          <a:extLst>
            <a:ext uri="{FF2B5EF4-FFF2-40B4-BE49-F238E27FC236}">
              <a16:creationId xmlns:a16="http://schemas.microsoft.com/office/drawing/2014/main" id="{193F977B-261B-7CFA-BDCA-9FF9E956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34f5a83148_0_642:notes">
            <a:extLst>
              <a:ext uri="{FF2B5EF4-FFF2-40B4-BE49-F238E27FC236}">
                <a16:creationId xmlns:a16="http://schemas.microsoft.com/office/drawing/2014/main" id="{22CEE59C-AAE3-2572-CF51-4E3DF9D3AC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34f5a83148_0_642:notes">
            <a:extLst>
              <a:ext uri="{FF2B5EF4-FFF2-40B4-BE49-F238E27FC236}">
                <a16:creationId xmlns:a16="http://schemas.microsoft.com/office/drawing/2014/main" id="{60D029F5-2424-E234-248A-F9D46D982E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01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134f5a83148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134f5a83148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7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34f5a83148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34f5a83148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34f5a83148_0_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34f5a83148_0_1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>
          <a:extLst>
            <a:ext uri="{FF2B5EF4-FFF2-40B4-BE49-F238E27FC236}">
              <a16:creationId xmlns:a16="http://schemas.microsoft.com/office/drawing/2014/main" id="{7850E185-65F9-BD1F-6123-1107C6666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34f5a83148_0_1657:notes">
            <a:extLst>
              <a:ext uri="{FF2B5EF4-FFF2-40B4-BE49-F238E27FC236}">
                <a16:creationId xmlns:a16="http://schemas.microsoft.com/office/drawing/2014/main" id="{D1972155-3E2C-89B3-0A76-5ACF31DC18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34f5a83148_0_1657:notes">
            <a:extLst>
              <a:ext uri="{FF2B5EF4-FFF2-40B4-BE49-F238E27FC236}">
                <a16:creationId xmlns:a16="http://schemas.microsoft.com/office/drawing/2014/main" id="{4D30EE5B-3140-D1A0-D9BA-4EA4D06E6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66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>
          <a:extLst>
            <a:ext uri="{FF2B5EF4-FFF2-40B4-BE49-F238E27FC236}">
              <a16:creationId xmlns:a16="http://schemas.microsoft.com/office/drawing/2014/main" id="{AA25C141-E68C-D062-4346-597D831C5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34f5a83148_0_1657:notes">
            <a:extLst>
              <a:ext uri="{FF2B5EF4-FFF2-40B4-BE49-F238E27FC236}">
                <a16:creationId xmlns:a16="http://schemas.microsoft.com/office/drawing/2014/main" id="{0B1FB2EE-1D71-0245-B31A-B7B4C382B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34f5a83148_0_1657:notes">
            <a:extLst>
              <a:ext uri="{FF2B5EF4-FFF2-40B4-BE49-F238E27FC236}">
                <a16:creationId xmlns:a16="http://schemas.microsoft.com/office/drawing/2014/main" id="{4EC54BC5-9086-870F-88E3-1C854B3073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55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05350" y="1334125"/>
            <a:ext cx="5133300" cy="21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2400" y="3576300"/>
            <a:ext cx="3919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896795" y="-2060212"/>
            <a:ext cx="13351231" cy="9025846"/>
            <a:chOff x="-1896795" y="-2060212"/>
            <a:chExt cx="13351231" cy="902584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605204" y="-169060"/>
              <a:ext cx="2968633" cy="7134693"/>
              <a:chOff x="4229675" y="1364025"/>
              <a:chExt cx="754475" cy="181327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229675" y="1396700"/>
                <a:ext cx="70075" cy="15555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62223" extrusionOk="0">
                    <a:moveTo>
                      <a:pt x="2279" y="0"/>
                    </a:moveTo>
                    <a:lnTo>
                      <a:pt x="2204" y="38"/>
                    </a:lnTo>
                    <a:lnTo>
                      <a:pt x="2092" y="75"/>
                    </a:lnTo>
                    <a:lnTo>
                      <a:pt x="2018" y="150"/>
                    </a:lnTo>
                    <a:lnTo>
                      <a:pt x="1943" y="225"/>
                    </a:lnTo>
                    <a:lnTo>
                      <a:pt x="1906" y="337"/>
                    </a:lnTo>
                    <a:lnTo>
                      <a:pt x="1868" y="486"/>
                    </a:lnTo>
                    <a:lnTo>
                      <a:pt x="1719" y="1158"/>
                    </a:lnTo>
                    <a:lnTo>
                      <a:pt x="1644" y="1868"/>
                    </a:lnTo>
                    <a:lnTo>
                      <a:pt x="1570" y="2540"/>
                    </a:lnTo>
                    <a:lnTo>
                      <a:pt x="1532" y="3250"/>
                    </a:lnTo>
                    <a:lnTo>
                      <a:pt x="1495" y="4669"/>
                    </a:lnTo>
                    <a:lnTo>
                      <a:pt x="1495" y="6088"/>
                    </a:lnTo>
                    <a:lnTo>
                      <a:pt x="1607" y="8927"/>
                    </a:lnTo>
                    <a:lnTo>
                      <a:pt x="1644" y="10346"/>
                    </a:lnTo>
                    <a:lnTo>
                      <a:pt x="1607" y="11728"/>
                    </a:lnTo>
                    <a:lnTo>
                      <a:pt x="1495" y="15014"/>
                    </a:lnTo>
                    <a:lnTo>
                      <a:pt x="1308" y="18264"/>
                    </a:lnTo>
                    <a:lnTo>
                      <a:pt x="1159" y="21513"/>
                    </a:lnTo>
                    <a:lnTo>
                      <a:pt x="1047" y="24762"/>
                    </a:lnTo>
                    <a:lnTo>
                      <a:pt x="860" y="31448"/>
                    </a:lnTo>
                    <a:lnTo>
                      <a:pt x="785" y="34809"/>
                    </a:lnTo>
                    <a:lnTo>
                      <a:pt x="711" y="38133"/>
                    </a:lnTo>
                    <a:lnTo>
                      <a:pt x="561" y="40897"/>
                    </a:lnTo>
                    <a:lnTo>
                      <a:pt x="412" y="43698"/>
                    </a:lnTo>
                    <a:lnTo>
                      <a:pt x="225" y="46461"/>
                    </a:lnTo>
                    <a:lnTo>
                      <a:pt x="113" y="49225"/>
                    </a:lnTo>
                    <a:lnTo>
                      <a:pt x="38" y="50794"/>
                    </a:lnTo>
                    <a:lnTo>
                      <a:pt x="1" y="52400"/>
                    </a:lnTo>
                    <a:lnTo>
                      <a:pt x="1" y="53968"/>
                    </a:lnTo>
                    <a:lnTo>
                      <a:pt x="38" y="55537"/>
                    </a:lnTo>
                    <a:lnTo>
                      <a:pt x="113" y="57106"/>
                    </a:lnTo>
                    <a:lnTo>
                      <a:pt x="262" y="58674"/>
                    </a:lnTo>
                    <a:lnTo>
                      <a:pt x="449" y="60206"/>
                    </a:lnTo>
                    <a:lnTo>
                      <a:pt x="748" y="61774"/>
                    </a:lnTo>
                    <a:lnTo>
                      <a:pt x="785" y="61886"/>
                    </a:lnTo>
                    <a:lnTo>
                      <a:pt x="823" y="62036"/>
                    </a:lnTo>
                    <a:lnTo>
                      <a:pt x="897" y="62110"/>
                    </a:lnTo>
                    <a:lnTo>
                      <a:pt x="972" y="62185"/>
                    </a:lnTo>
                    <a:lnTo>
                      <a:pt x="1047" y="62222"/>
                    </a:lnTo>
                    <a:lnTo>
                      <a:pt x="1308" y="62222"/>
                    </a:lnTo>
                    <a:lnTo>
                      <a:pt x="1495" y="62110"/>
                    </a:lnTo>
                    <a:lnTo>
                      <a:pt x="1607" y="61924"/>
                    </a:lnTo>
                    <a:lnTo>
                      <a:pt x="1682" y="61699"/>
                    </a:lnTo>
                    <a:lnTo>
                      <a:pt x="1682" y="61550"/>
                    </a:lnTo>
                    <a:lnTo>
                      <a:pt x="1644" y="61401"/>
                    </a:lnTo>
                    <a:lnTo>
                      <a:pt x="1495" y="60504"/>
                    </a:lnTo>
                    <a:lnTo>
                      <a:pt x="1345" y="59608"/>
                    </a:lnTo>
                    <a:lnTo>
                      <a:pt x="1233" y="58712"/>
                    </a:lnTo>
                    <a:lnTo>
                      <a:pt x="1159" y="57815"/>
                    </a:lnTo>
                    <a:lnTo>
                      <a:pt x="1047" y="56023"/>
                    </a:lnTo>
                    <a:lnTo>
                      <a:pt x="972" y="54192"/>
                    </a:lnTo>
                    <a:lnTo>
                      <a:pt x="972" y="52362"/>
                    </a:lnTo>
                    <a:lnTo>
                      <a:pt x="1009" y="50570"/>
                    </a:lnTo>
                    <a:lnTo>
                      <a:pt x="1084" y="48740"/>
                    </a:lnTo>
                    <a:lnTo>
                      <a:pt x="1196" y="46910"/>
                    </a:lnTo>
                    <a:lnTo>
                      <a:pt x="1570" y="39664"/>
                    </a:lnTo>
                    <a:lnTo>
                      <a:pt x="1719" y="36004"/>
                    </a:lnTo>
                    <a:lnTo>
                      <a:pt x="1831" y="32381"/>
                    </a:lnTo>
                    <a:lnTo>
                      <a:pt x="1906" y="28310"/>
                    </a:lnTo>
                    <a:lnTo>
                      <a:pt x="2055" y="24239"/>
                    </a:lnTo>
                    <a:lnTo>
                      <a:pt x="2204" y="20206"/>
                    </a:lnTo>
                    <a:lnTo>
                      <a:pt x="2391" y="16172"/>
                    </a:lnTo>
                    <a:lnTo>
                      <a:pt x="2503" y="14155"/>
                    </a:lnTo>
                    <a:lnTo>
                      <a:pt x="2578" y="12176"/>
                    </a:lnTo>
                    <a:lnTo>
                      <a:pt x="2615" y="10196"/>
                    </a:lnTo>
                    <a:lnTo>
                      <a:pt x="2615" y="8217"/>
                    </a:lnTo>
                    <a:lnTo>
                      <a:pt x="2541" y="6350"/>
                    </a:lnTo>
                    <a:lnTo>
                      <a:pt x="2466" y="4520"/>
                    </a:lnTo>
                    <a:lnTo>
                      <a:pt x="2503" y="3586"/>
                    </a:lnTo>
                    <a:lnTo>
                      <a:pt x="2541" y="2652"/>
                    </a:lnTo>
                    <a:lnTo>
                      <a:pt x="2653" y="1756"/>
                    </a:lnTo>
                    <a:lnTo>
                      <a:pt x="2802" y="859"/>
                    </a:lnTo>
                    <a:lnTo>
                      <a:pt x="2802" y="710"/>
                    </a:lnTo>
                    <a:lnTo>
                      <a:pt x="2802" y="561"/>
                    </a:lnTo>
                    <a:lnTo>
                      <a:pt x="2765" y="337"/>
                    </a:lnTo>
                    <a:lnTo>
                      <a:pt x="2615" y="150"/>
                    </a:lnTo>
                    <a:lnTo>
                      <a:pt x="2466" y="38"/>
                    </a:lnTo>
                    <a:lnTo>
                      <a:pt x="2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330525" y="1364025"/>
                <a:ext cx="49500" cy="15686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62746" extrusionOk="0">
                    <a:moveTo>
                      <a:pt x="1494" y="0"/>
                    </a:moveTo>
                    <a:lnTo>
                      <a:pt x="1345" y="38"/>
                    </a:lnTo>
                    <a:lnTo>
                      <a:pt x="1158" y="150"/>
                    </a:lnTo>
                    <a:lnTo>
                      <a:pt x="1121" y="262"/>
                    </a:lnTo>
                    <a:lnTo>
                      <a:pt x="1046" y="374"/>
                    </a:lnTo>
                    <a:lnTo>
                      <a:pt x="1046" y="486"/>
                    </a:lnTo>
                    <a:lnTo>
                      <a:pt x="1009" y="673"/>
                    </a:lnTo>
                    <a:lnTo>
                      <a:pt x="1009" y="4519"/>
                    </a:lnTo>
                    <a:lnTo>
                      <a:pt x="934" y="8404"/>
                    </a:lnTo>
                    <a:lnTo>
                      <a:pt x="785" y="16097"/>
                    </a:lnTo>
                    <a:lnTo>
                      <a:pt x="561" y="23828"/>
                    </a:lnTo>
                    <a:lnTo>
                      <a:pt x="299" y="31559"/>
                    </a:lnTo>
                    <a:lnTo>
                      <a:pt x="150" y="35369"/>
                    </a:lnTo>
                    <a:lnTo>
                      <a:pt x="38" y="39141"/>
                    </a:lnTo>
                    <a:lnTo>
                      <a:pt x="1" y="42913"/>
                    </a:lnTo>
                    <a:lnTo>
                      <a:pt x="1" y="46723"/>
                    </a:lnTo>
                    <a:lnTo>
                      <a:pt x="113" y="54416"/>
                    </a:lnTo>
                    <a:lnTo>
                      <a:pt x="113" y="58263"/>
                    </a:lnTo>
                    <a:lnTo>
                      <a:pt x="75" y="62073"/>
                    </a:lnTo>
                    <a:lnTo>
                      <a:pt x="75" y="62259"/>
                    </a:lnTo>
                    <a:lnTo>
                      <a:pt x="113" y="62372"/>
                    </a:lnTo>
                    <a:lnTo>
                      <a:pt x="150" y="62484"/>
                    </a:lnTo>
                    <a:lnTo>
                      <a:pt x="225" y="62596"/>
                    </a:lnTo>
                    <a:lnTo>
                      <a:pt x="374" y="62708"/>
                    </a:lnTo>
                    <a:lnTo>
                      <a:pt x="561" y="62745"/>
                    </a:lnTo>
                    <a:lnTo>
                      <a:pt x="710" y="62708"/>
                    </a:lnTo>
                    <a:lnTo>
                      <a:pt x="897" y="62596"/>
                    </a:lnTo>
                    <a:lnTo>
                      <a:pt x="934" y="62484"/>
                    </a:lnTo>
                    <a:lnTo>
                      <a:pt x="1009" y="62372"/>
                    </a:lnTo>
                    <a:lnTo>
                      <a:pt x="1046" y="62259"/>
                    </a:lnTo>
                    <a:lnTo>
                      <a:pt x="1046" y="62073"/>
                    </a:lnTo>
                    <a:lnTo>
                      <a:pt x="1084" y="58263"/>
                    </a:lnTo>
                    <a:lnTo>
                      <a:pt x="1084" y="54416"/>
                    </a:lnTo>
                    <a:lnTo>
                      <a:pt x="972" y="46723"/>
                    </a:lnTo>
                    <a:lnTo>
                      <a:pt x="972" y="42913"/>
                    </a:lnTo>
                    <a:lnTo>
                      <a:pt x="1009" y="39141"/>
                    </a:lnTo>
                    <a:lnTo>
                      <a:pt x="1121" y="35369"/>
                    </a:lnTo>
                    <a:lnTo>
                      <a:pt x="1233" y="31559"/>
                    </a:lnTo>
                    <a:lnTo>
                      <a:pt x="1532" y="23828"/>
                    </a:lnTo>
                    <a:lnTo>
                      <a:pt x="1756" y="16097"/>
                    </a:lnTo>
                    <a:lnTo>
                      <a:pt x="1905" y="8404"/>
                    </a:lnTo>
                    <a:lnTo>
                      <a:pt x="1980" y="4519"/>
                    </a:lnTo>
                    <a:lnTo>
                      <a:pt x="1980" y="673"/>
                    </a:lnTo>
                    <a:lnTo>
                      <a:pt x="1980" y="486"/>
                    </a:lnTo>
                    <a:lnTo>
                      <a:pt x="1943" y="374"/>
                    </a:lnTo>
                    <a:lnTo>
                      <a:pt x="1905" y="262"/>
                    </a:lnTo>
                    <a:lnTo>
                      <a:pt x="1831" y="150"/>
                    </a:lnTo>
                    <a:lnTo>
                      <a:pt x="1681" y="38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426700" y="1377100"/>
                <a:ext cx="33625" cy="17012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68049" extrusionOk="0">
                    <a:moveTo>
                      <a:pt x="859" y="0"/>
                    </a:moveTo>
                    <a:lnTo>
                      <a:pt x="673" y="38"/>
                    </a:lnTo>
                    <a:lnTo>
                      <a:pt x="523" y="187"/>
                    </a:lnTo>
                    <a:lnTo>
                      <a:pt x="486" y="262"/>
                    </a:lnTo>
                    <a:lnTo>
                      <a:pt x="411" y="374"/>
                    </a:lnTo>
                    <a:lnTo>
                      <a:pt x="374" y="523"/>
                    </a:lnTo>
                    <a:lnTo>
                      <a:pt x="374" y="672"/>
                    </a:lnTo>
                    <a:lnTo>
                      <a:pt x="374" y="9001"/>
                    </a:lnTo>
                    <a:lnTo>
                      <a:pt x="299" y="17330"/>
                    </a:lnTo>
                    <a:lnTo>
                      <a:pt x="187" y="34024"/>
                    </a:lnTo>
                    <a:lnTo>
                      <a:pt x="75" y="50719"/>
                    </a:lnTo>
                    <a:lnTo>
                      <a:pt x="38" y="59047"/>
                    </a:lnTo>
                    <a:lnTo>
                      <a:pt x="0" y="67376"/>
                    </a:lnTo>
                    <a:lnTo>
                      <a:pt x="0" y="67563"/>
                    </a:lnTo>
                    <a:lnTo>
                      <a:pt x="38" y="67675"/>
                    </a:lnTo>
                    <a:lnTo>
                      <a:pt x="75" y="67787"/>
                    </a:lnTo>
                    <a:lnTo>
                      <a:pt x="150" y="67899"/>
                    </a:lnTo>
                    <a:lnTo>
                      <a:pt x="299" y="68011"/>
                    </a:lnTo>
                    <a:lnTo>
                      <a:pt x="486" y="68048"/>
                    </a:lnTo>
                    <a:lnTo>
                      <a:pt x="673" y="68011"/>
                    </a:lnTo>
                    <a:lnTo>
                      <a:pt x="822" y="67899"/>
                    </a:lnTo>
                    <a:lnTo>
                      <a:pt x="897" y="67787"/>
                    </a:lnTo>
                    <a:lnTo>
                      <a:pt x="934" y="67675"/>
                    </a:lnTo>
                    <a:lnTo>
                      <a:pt x="971" y="67563"/>
                    </a:lnTo>
                    <a:lnTo>
                      <a:pt x="971" y="67376"/>
                    </a:lnTo>
                    <a:lnTo>
                      <a:pt x="971" y="59047"/>
                    </a:lnTo>
                    <a:lnTo>
                      <a:pt x="1009" y="50719"/>
                    </a:lnTo>
                    <a:lnTo>
                      <a:pt x="1158" y="34024"/>
                    </a:lnTo>
                    <a:lnTo>
                      <a:pt x="1270" y="17330"/>
                    </a:lnTo>
                    <a:lnTo>
                      <a:pt x="1308" y="9001"/>
                    </a:lnTo>
                    <a:lnTo>
                      <a:pt x="1345" y="672"/>
                    </a:lnTo>
                    <a:lnTo>
                      <a:pt x="1345" y="523"/>
                    </a:lnTo>
                    <a:lnTo>
                      <a:pt x="1308" y="374"/>
                    </a:lnTo>
                    <a:lnTo>
                      <a:pt x="1270" y="262"/>
                    </a:lnTo>
                    <a:lnTo>
                      <a:pt x="1196" y="187"/>
                    </a:lnTo>
                    <a:lnTo>
                      <a:pt x="1046" y="38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496725" y="1423775"/>
                <a:ext cx="39250" cy="15490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61961" extrusionOk="0">
                    <a:moveTo>
                      <a:pt x="1084" y="1"/>
                    </a:moveTo>
                    <a:lnTo>
                      <a:pt x="897" y="38"/>
                    </a:lnTo>
                    <a:lnTo>
                      <a:pt x="747" y="150"/>
                    </a:lnTo>
                    <a:lnTo>
                      <a:pt x="673" y="262"/>
                    </a:lnTo>
                    <a:lnTo>
                      <a:pt x="635" y="374"/>
                    </a:lnTo>
                    <a:lnTo>
                      <a:pt x="598" y="486"/>
                    </a:lnTo>
                    <a:lnTo>
                      <a:pt x="598" y="635"/>
                    </a:lnTo>
                    <a:lnTo>
                      <a:pt x="561" y="4445"/>
                    </a:lnTo>
                    <a:lnTo>
                      <a:pt x="486" y="8217"/>
                    </a:lnTo>
                    <a:lnTo>
                      <a:pt x="299" y="15799"/>
                    </a:lnTo>
                    <a:lnTo>
                      <a:pt x="113" y="23380"/>
                    </a:lnTo>
                    <a:lnTo>
                      <a:pt x="38" y="27190"/>
                    </a:lnTo>
                    <a:lnTo>
                      <a:pt x="1" y="30962"/>
                    </a:lnTo>
                    <a:lnTo>
                      <a:pt x="38" y="34734"/>
                    </a:lnTo>
                    <a:lnTo>
                      <a:pt x="113" y="38469"/>
                    </a:lnTo>
                    <a:lnTo>
                      <a:pt x="225" y="42241"/>
                    </a:lnTo>
                    <a:lnTo>
                      <a:pt x="299" y="45976"/>
                    </a:lnTo>
                    <a:lnTo>
                      <a:pt x="374" y="49823"/>
                    </a:lnTo>
                    <a:lnTo>
                      <a:pt x="374" y="53632"/>
                    </a:lnTo>
                    <a:lnTo>
                      <a:pt x="411" y="61289"/>
                    </a:lnTo>
                    <a:lnTo>
                      <a:pt x="411" y="61438"/>
                    </a:lnTo>
                    <a:lnTo>
                      <a:pt x="449" y="61588"/>
                    </a:lnTo>
                    <a:lnTo>
                      <a:pt x="486" y="61700"/>
                    </a:lnTo>
                    <a:lnTo>
                      <a:pt x="561" y="61774"/>
                    </a:lnTo>
                    <a:lnTo>
                      <a:pt x="710" y="61886"/>
                    </a:lnTo>
                    <a:lnTo>
                      <a:pt x="897" y="61961"/>
                    </a:lnTo>
                    <a:lnTo>
                      <a:pt x="1084" y="61886"/>
                    </a:lnTo>
                    <a:lnTo>
                      <a:pt x="1233" y="61774"/>
                    </a:lnTo>
                    <a:lnTo>
                      <a:pt x="1308" y="61700"/>
                    </a:lnTo>
                    <a:lnTo>
                      <a:pt x="1345" y="61588"/>
                    </a:lnTo>
                    <a:lnTo>
                      <a:pt x="1382" y="61438"/>
                    </a:lnTo>
                    <a:lnTo>
                      <a:pt x="1382" y="61289"/>
                    </a:lnTo>
                    <a:lnTo>
                      <a:pt x="1345" y="53782"/>
                    </a:lnTo>
                    <a:lnTo>
                      <a:pt x="1345" y="50010"/>
                    </a:lnTo>
                    <a:lnTo>
                      <a:pt x="1270" y="46237"/>
                    </a:lnTo>
                    <a:lnTo>
                      <a:pt x="1196" y="42428"/>
                    </a:lnTo>
                    <a:lnTo>
                      <a:pt x="1084" y="38618"/>
                    </a:lnTo>
                    <a:lnTo>
                      <a:pt x="1009" y="34809"/>
                    </a:lnTo>
                    <a:lnTo>
                      <a:pt x="972" y="30962"/>
                    </a:lnTo>
                    <a:lnTo>
                      <a:pt x="1009" y="27190"/>
                    </a:lnTo>
                    <a:lnTo>
                      <a:pt x="1084" y="23380"/>
                    </a:lnTo>
                    <a:lnTo>
                      <a:pt x="1270" y="15799"/>
                    </a:lnTo>
                    <a:lnTo>
                      <a:pt x="1457" y="8217"/>
                    </a:lnTo>
                    <a:lnTo>
                      <a:pt x="1532" y="4445"/>
                    </a:lnTo>
                    <a:lnTo>
                      <a:pt x="1569" y="635"/>
                    </a:lnTo>
                    <a:lnTo>
                      <a:pt x="1569" y="486"/>
                    </a:lnTo>
                    <a:lnTo>
                      <a:pt x="1532" y="374"/>
                    </a:lnTo>
                    <a:lnTo>
                      <a:pt x="1494" y="262"/>
                    </a:lnTo>
                    <a:lnTo>
                      <a:pt x="1420" y="150"/>
                    </a:lnTo>
                    <a:lnTo>
                      <a:pt x="1270" y="38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589150" y="1522750"/>
                <a:ext cx="31775" cy="1436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7442" extrusionOk="0">
                    <a:moveTo>
                      <a:pt x="599" y="0"/>
                    </a:moveTo>
                    <a:lnTo>
                      <a:pt x="412" y="38"/>
                    </a:lnTo>
                    <a:lnTo>
                      <a:pt x="262" y="187"/>
                    </a:lnTo>
                    <a:lnTo>
                      <a:pt x="188" y="262"/>
                    </a:lnTo>
                    <a:lnTo>
                      <a:pt x="150" y="374"/>
                    </a:lnTo>
                    <a:lnTo>
                      <a:pt x="113" y="523"/>
                    </a:lnTo>
                    <a:lnTo>
                      <a:pt x="113" y="673"/>
                    </a:lnTo>
                    <a:lnTo>
                      <a:pt x="113" y="30140"/>
                    </a:lnTo>
                    <a:lnTo>
                      <a:pt x="113" y="44631"/>
                    </a:lnTo>
                    <a:lnTo>
                      <a:pt x="113" y="48030"/>
                    </a:lnTo>
                    <a:lnTo>
                      <a:pt x="113" y="49748"/>
                    </a:lnTo>
                    <a:lnTo>
                      <a:pt x="76" y="51466"/>
                    </a:lnTo>
                    <a:lnTo>
                      <a:pt x="1" y="52848"/>
                    </a:lnTo>
                    <a:lnTo>
                      <a:pt x="1" y="54230"/>
                    </a:lnTo>
                    <a:lnTo>
                      <a:pt x="38" y="54939"/>
                    </a:lnTo>
                    <a:lnTo>
                      <a:pt x="113" y="55612"/>
                    </a:lnTo>
                    <a:lnTo>
                      <a:pt x="188" y="56321"/>
                    </a:lnTo>
                    <a:lnTo>
                      <a:pt x="300" y="56994"/>
                    </a:lnTo>
                    <a:lnTo>
                      <a:pt x="374" y="57106"/>
                    </a:lnTo>
                    <a:lnTo>
                      <a:pt x="412" y="57255"/>
                    </a:lnTo>
                    <a:lnTo>
                      <a:pt x="486" y="57330"/>
                    </a:lnTo>
                    <a:lnTo>
                      <a:pt x="561" y="57404"/>
                    </a:lnTo>
                    <a:lnTo>
                      <a:pt x="673" y="57442"/>
                    </a:lnTo>
                    <a:lnTo>
                      <a:pt x="935" y="57442"/>
                    </a:lnTo>
                    <a:lnTo>
                      <a:pt x="1084" y="57330"/>
                    </a:lnTo>
                    <a:lnTo>
                      <a:pt x="1196" y="57143"/>
                    </a:lnTo>
                    <a:lnTo>
                      <a:pt x="1271" y="56919"/>
                    </a:lnTo>
                    <a:lnTo>
                      <a:pt x="1271" y="56770"/>
                    </a:lnTo>
                    <a:lnTo>
                      <a:pt x="1233" y="56620"/>
                    </a:lnTo>
                    <a:lnTo>
                      <a:pt x="1121" y="55873"/>
                    </a:lnTo>
                    <a:lnTo>
                      <a:pt x="1009" y="55164"/>
                    </a:lnTo>
                    <a:lnTo>
                      <a:pt x="972" y="54417"/>
                    </a:lnTo>
                    <a:lnTo>
                      <a:pt x="972" y="53632"/>
                    </a:lnTo>
                    <a:lnTo>
                      <a:pt x="1009" y="52138"/>
                    </a:lnTo>
                    <a:lnTo>
                      <a:pt x="1047" y="50644"/>
                    </a:lnTo>
                    <a:lnTo>
                      <a:pt x="1084" y="49001"/>
                    </a:lnTo>
                    <a:lnTo>
                      <a:pt x="1084" y="47358"/>
                    </a:lnTo>
                    <a:lnTo>
                      <a:pt x="1084" y="44071"/>
                    </a:lnTo>
                    <a:lnTo>
                      <a:pt x="1084" y="29617"/>
                    </a:lnTo>
                    <a:lnTo>
                      <a:pt x="1084" y="673"/>
                    </a:lnTo>
                    <a:lnTo>
                      <a:pt x="1084" y="523"/>
                    </a:lnTo>
                    <a:lnTo>
                      <a:pt x="1047" y="374"/>
                    </a:lnTo>
                    <a:lnTo>
                      <a:pt x="972" y="262"/>
                    </a:lnTo>
                    <a:lnTo>
                      <a:pt x="935" y="187"/>
                    </a:lnTo>
                    <a:lnTo>
                      <a:pt x="785" y="3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653575" y="1582500"/>
                <a:ext cx="38325" cy="1568650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62746" extrusionOk="0">
                    <a:moveTo>
                      <a:pt x="1047" y="1"/>
                    </a:moveTo>
                    <a:lnTo>
                      <a:pt x="860" y="38"/>
                    </a:lnTo>
                    <a:lnTo>
                      <a:pt x="711" y="150"/>
                    </a:lnTo>
                    <a:lnTo>
                      <a:pt x="636" y="262"/>
                    </a:lnTo>
                    <a:lnTo>
                      <a:pt x="599" y="374"/>
                    </a:lnTo>
                    <a:lnTo>
                      <a:pt x="561" y="486"/>
                    </a:lnTo>
                    <a:lnTo>
                      <a:pt x="561" y="673"/>
                    </a:lnTo>
                    <a:lnTo>
                      <a:pt x="524" y="8329"/>
                    </a:lnTo>
                    <a:lnTo>
                      <a:pt x="449" y="16023"/>
                    </a:lnTo>
                    <a:lnTo>
                      <a:pt x="262" y="31373"/>
                    </a:lnTo>
                    <a:lnTo>
                      <a:pt x="38" y="46723"/>
                    </a:lnTo>
                    <a:lnTo>
                      <a:pt x="1" y="54417"/>
                    </a:lnTo>
                    <a:lnTo>
                      <a:pt x="1" y="62073"/>
                    </a:lnTo>
                    <a:lnTo>
                      <a:pt x="1" y="62260"/>
                    </a:lnTo>
                    <a:lnTo>
                      <a:pt x="38" y="62372"/>
                    </a:lnTo>
                    <a:lnTo>
                      <a:pt x="76" y="62484"/>
                    </a:lnTo>
                    <a:lnTo>
                      <a:pt x="150" y="62596"/>
                    </a:lnTo>
                    <a:lnTo>
                      <a:pt x="300" y="62708"/>
                    </a:lnTo>
                    <a:lnTo>
                      <a:pt x="487" y="62745"/>
                    </a:lnTo>
                    <a:lnTo>
                      <a:pt x="636" y="62708"/>
                    </a:lnTo>
                    <a:lnTo>
                      <a:pt x="823" y="62596"/>
                    </a:lnTo>
                    <a:lnTo>
                      <a:pt x="860" y="62484"/>
                    </a:lnTo>
                    <a:lnTo>
                      <a:pt x="897" y="62372"/>
                    </a:lnTo>
                    <a:lnTo>
                      <a:pt x="935" y="62260"/>
                    </a:lnTo>
                    <a:lnTo>
                      <a:pt x="972" y="62073"/>
                    </a:lnTo>
                    <a:lnTo>
                      <a:pt x="972" y="54417"/>
                    </a:lnTo>
                    <a:lnTo>
                      <a:pt x="1009" y="46723"/>
                    </a:lnTo>
                    <a:lnTo>
                      <a:pt x="1196" y="31373"/>
                    </a:lnTo>
                    <a:lnTo>
                      <a:pt x="1420" y="16023"/>
                    </a:lnTo>
                    <a:lnTo>
                      <a:pt x="1495" y="8329"/>
                    </a:lnTo>
                    <a:lnTo>
                      <a:pt x="1532" y="673"/>
                    </a:lnTo>
                    <a:lnTo>
                      <a:pt x="1495" y="486"/>
                    </a:lnTo>
                    <a:lnTo>
                      <a:pt x="1495" y="374"/>
                    </a:lnTo>
                    <a:lnTo>
                      <a:pt x="1420" y="262"/>
                    </a:lnTo>
                    <a:lnTo>
                      <a:pt x="1383" y="150"/>
                    </a:lnTo>
                    <a:lnTo>
                      <a:pt x="1233" y="38"/>
                    </a:lnTo>
                    <a:lnTo>
                      <a:pt x="10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761900" y="1562900"/>
                <a:ext cx="33625" cy="15621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62484" extrusionOk="0">
                    <a:moveTo>
                      <a:pt x="486" y="0"/>
                    </a:moveTo>
                    <a:lnTo>
                      <a:pt x="299" y="38"/>
                    </a:lnTo>
                    <a:lnTo>
                      <a:pt x="150" y="150"/>
                    </a:lnTo>
                    <a:lnTo>
                      <a:pt x="75" y="262"/>
                    </a:lnTo>
                    <a:lnTo>
                      <a:pt x="38" y="374"/>
                    </a:lnTo>
                    <a:lnTo>
                      <a:pt x="0" y="486"/>
                    </a:lnTo>
                    <a:lnTo>
                      <a:pt x="0" y="635"/>
                    </a:lnTo>
                    <a:lnTo>
                      <a:pt x="0" y="8292"/>
                    </a:lnTo>
                    <a:lnTo>
                      <a:pt x="38" y="15948"/>
                    </a:lnTo>
                    <a:lnTo>
                      <a:pt x="150" y="31223"/>
                    </a:lnTo>
                    <a:lnTo>
                      <a:pt x="299" y="46536"/>
                    </a:lnTo>
                    <a:lnTo>
                      <a:pt x="374" y="61811"/>
                    </a:lnTo>
                    <a:lnTo>
                      <a:pt x="374" y="61961"/>
                    </a:lnTo>
                    <a:lnTo>
                      <a:pt x="411" y="62110"/>
                    </a:lnTo>
                    <a:lnTo>
                      <a:pt x="449" y="62222"/>
                    </a:lnTo>
                    <a:lnTo>
                      <a:pt x="523" y="62297"/>
                    </a:lnTo>
                    <a:lnTo>
                      <a:pt x="673" y="62446"/>
                    </a:lnTo>
                    <a:lnTo>
                      <a:pt x="859" y="62484"/>
                    </a:lnTo>
                    <a:lnTo>
                      <a:pt x="1046" y="62446"/>
                    </a:lnTo>
                    <a:lnTo>
                      <a:pt x="1195" y="62297"/>
                    </a:lnTo>
                    <a:lnTo>
                      <a:pt x="1270" y="62222"/>
                    </a:lnTo>
                    <a:lnTo>
                      <a:pt x="1308" y="62110"/>
                    </a:lnTo>
                    <a:lnTo>
                      <a:pt x="1345" y="61961"/>
                    </a:lnTo>
                    <a:lnTo>
                      <a:pt x="1345" y="61811"/>
                    </a:lnTo>
                    <a:lnTo>
                      <a:pt x="1270" y="46536"/>
                    </a:lnTo>
                    <a:lnTo>
                      <a:pt x="1121" y="31223"/>
                    </a:lnTo>
                    <a:lnTo>
                      <a:pt x="1009" y="15948"/>
                    </a:lnTo>
                    <a:lnTo>
                      <a:pt x="971" y="8292"/>
                    </a:lnTo>
                    <a:lnTo>
                      <a:pt x="971" y="635"/>
                    </a:lnTo>
                    <a:lnTo>
                      <a:pt x="971" y="486"/>
                    </a:lnTo>
                    <a:lnTo>
                      <a:pt x="934" y="374"/>
                    </a:lnTo>
                    <a:lnTo>
                      <a:pt x="859" y="262"/>
                    </a:lnTo>
                    <a:lnTo>
                      <a:pt x="822" y="150"/>
                    </a:lnTo>
                    <a:lnTo>
                      <a:pt x="673" y="38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832850" y="1589050"/>
                <a:ext cx="43925" cy="15359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61438" extrusionOk="0">
                    <a:moveTo>
                      <a:pt x="486" y="0"/>
                    </a:moveTo>
                    <a:lnTo>
                      <a:pt x="300" y="38"/>
                    </a:lnTo>
                    <a:lnTo>
                      <a:pt x="150" y="150"/>
                    </a:lnTo>
                    <a:lnTo>
                      <a:pt x="76" y="262"/>
                    </a:lnTo>
                    <a:lnTo>
                      <a:pt x="38" y="374"/>
                    </a:lnTo>
                    <a:lnTo>
                      <a:pt x="1" y="486"/>
                    </a:lnTo>
                    <a:lnTo>
                      <a:pt x="1" y="672"/>
                    </a:lnTo>
                    <a:lnTo>
                      <a:pt x="1" y="8291"/>
                    </a:lnTo>
                    <a:lnTo>
                      <a:pt x="76" y="15948"/>
                    </a:lnTo>
                    <a:lnTo>
                      <a:pt x="225" y="31260"/>
                    </a:lnTo>
                    <a:lnTo>
                      <a:pt x="337" y="38618"/>
                    </a:lnTo>
                    <a:lnTo>
                      <a:pt x="412" y="42316"/>
                    </a:lnTo>
                    <a:lnTo>
                      <a:pt x="486" y="46013"/>
                    </a:lnTo>
                    <a:lnTo>
                      <a:pt x="636" y="49710"/>
                    </a:lnTo>
                    <a:lnTo>
                      <a:pt x="748" y="53371"/>
                    </a:lnTo>
                    <a:lnTo>
                      <a:pt x="785" y="57068"/>
                    </a:lnTo>
                    <a:lnTo>
                      <a:pt x="785" y="58935"/>
                    </a:lnTo>
                    <a:lnTo>
                      <a:pt x="748" y="60765"/>
                    </a:lnTo>
                    <a:lnTo>
                      <a:pt x="748" y="60915"/>
                    </a:lnTo>
                    <a:lnTo>
                      <a:pt x="785" y="61064"/>
                    </a:lnTo>
                    <a:lnTo>
                      <a:pt x="822" y="61176"/>
                    </a:lnTo>
                    <a:lnTo>
                      <a:pt x="897" y="61251"/>
                    </a:lnTo>
                    <a:lnTo>
                      <a:pt x="1047" y="61363"/>
                    </a:lnTo>
                    <a:lnTo>
                      <a:pt x="1196" y="61438"/>
                    </a:lnTo>
                    <a:lnTo>
                      <a:pt x="1383" y="61363"/>
                    </a:lnTo>
                    <a:lnTo>
                      <a:pt x="1532" y="61251"/>
                    </a:lnTo>
                    <a:lnTo>
                      <a:pt x="1607" y="61176"/>
                    </a:lnTo>
                    <a:lnTo>
                      <a:pt x="1644" y="61064"/>
                    </a:lnTo>
                    <a:lnTo>
                      <a:pt x="1681" y="60915"/>
                    </a:lnTo>
                    <a:lnTo>
                      <a:pt x="1719" y="60765"/>
                    </a:lnTo>
                    <a:lnTo>
                      <a:pt x="1756" y="58935"/>
                    </a:lnTo>
                    <a:lnTo>
                      <a:pt x="1756" y="57068"/>
                    </a:lnTo>
                    <a:lnTo>
                      <a:pt x="1719" y="53371"/>
                    </a:lnTo>
                    <a:lnTo>
                      <a:pt x="1607" y="49710"/>
                    </a:lnTo>
                    <a:lnTo>
                      <a:pt x="1457" y="46013"/>
                    </a:lnTo>
                    <a:lnTo>
                      <a:pt x="1345" y="42316"/>
                    </a:lnTo>
                    <a:lnTo>
                      <a:pt x="1308" y="38618"/>
                    </a:lnTo>
                    <a:lnTo>
                      <a:pt x="1196" y="31260"/>
                    </a:lnTo>
                    <a:lnTo>
                      <a:pt x="1009" y="15948"/>
                    </a:lnTo>
                    <a:lnTo>
                      <a:pt x="972" y="8291"/>
                    </a:lnTo>
                    <a:lnTo>
                      <a:pt x="972" y="672"/>
                    </a:lnTo>
                    <a:lnTo>
                      <a:pt x="935" y="523"/>
                    </a:lnTo>
                    <a:lnTo>
                      <a:pt x="897" y="374"/>
                    </a:lnTo>
                    <a:lnTo>
                      <a:pt x="860" y="262"/>
                    </a:lnTo>
                    <a:lnTo>
                      <a:pt x="822" y="150"/>
                    </a:lnTo>
                    <a:lnTo>
                      <a:pt x="636" y="38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917825" y="1648800"/>
                <a:ext cx="66325" cy="1528500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61140" extrusionOk="0">
                    <a:moveTo>
                      <a:pt x="449" y="0"/>
                    </a:moveTo>
                    <a:lnTo>
                      <a:pt x="262" y="38"/>
                    </a:lnTo>
                    <a:lnTo>
                      <a:pt x="113" y="150"/>
                    </a:lnTo>
                    <a:lnTo>
                      <a:pt x="75" y="262"/>
                    </a:lnTo>
                    <a:lnTo>
                      <a:pt x="0" y="374"/>
                    </a:lnTo>
                    <a:lnTo>
                      <a:pt x="0" y="486"/>
                    </a:lnTo>
                    <a:lnTo>
                      <a:pt x="0" y="635"/>
                    </a:lnTo>
                    <a:lnTo>
                      <a:pt x="113" y="4408"/>
                    </a:lnTo>
                    <a:lnTo>
                      <a:pt x="225" y="8180"/>
                    </a:lnTo>
                    <a:lnTo>
                      <a:pt x="374" y="15724"/>
                    </a:lnTo>
                    <a:lnTo>
                      <a:pt x="486" y="23231"/>
                    </a:lnTo>
                    <a:lnTo>
                      <a:pt x="635" y="30775"/>
                    </a:lnTo>
                    <a:lnTo>
                      <a:pt x="747" y="34510"/>
                    </a:lnTo>
                    <a:lnTo>
                      <a:pt x="897" y="38208"/>
                    </a:lnTo>
                    <a:lnTo>
                      <a:pt x="1270" y="45640"/>
                    </a:lnTo>
                    <a:lnTo>
                      <a:pt x="1457" y="49337"/>
                    </a:lnTo>
                    <a:lnTo>
                      <a:pt x="1606" y="53072"/>
                    </a:lnTo>
                    <a:lnTo>
                      <a:pt x="1681" y="56769"/>
                    </a:lnTo>
                    <a:lnTo>
                      <a:pt x="1718" y="58637"/>
                    </a:lnTo>
                    <a:lnTo>
                      <a:pt x="1681" y="60504"/>
                    </a:lnTo>
                    <a:lnTo>
                      <a:pt x="1681" y="60654"/>
                    </a:lnTo>
                    <a:lnTo>
                      <a:pt x="1718" y="60766"/>
                    </a:lnTo>
                    <a:lnTo>
                      <a:pt x="1756" y="60878"/>
                    </a:lnTo>
                    <a:lnTo>
                      <a:pt x="1831" y="60990"/>
                    </a:lnTo>
                    <a:lnTo>
                      <a:pt x="1980" y="61102"/>
                    </a:lnTo>
                    <a:lnTo>
                      <a:pt x="2167" y="61139"/>
                    </a:lnTo>
                    <a:lnTo>
                      <a:pt x="2353" y="61102"/>
                    </a:lnTo>
                    <a:lnTo>
                      <a:pt x="2503" y="60990"/>
                    </a:lnTo>
                    <a:lnTo>
                      <a:pt x="2577" y="60878"/>
                    </a:lnTo>
                    <a:lnTo>
                      <a:pt x="2615" y="60766"/>
                    </a:lnTo>
                    <a:lnTo>
                      <a:pt x="2652" y="60654"/>
                    </a:lnTo>
                    <a:lnTo>
                      <a:pt x="2652" y="60504"/>
                    </a:lnTo>
                    <a:lnTo>
                      <a:pt x="2652" y="58637"/>
                    </a:lnTo>
                    <a:lnTo>
                      <a:pt x="2652" y="56769"/>
                    </a:lnTo>
                    <a:lnTo>
                      <a:pt x="2577" y="53072"/>
                    </a:lnTo>
                    <a:lnTo>
                      <a:pt x="2428" y="49337"/>
                    </a:lnTo>
                    <a:lnTo>
                      <a:pt x="2241" y="45640"/>
                    </a:lnTo>
                    <a:lnTo>
                      <a:pt x="1868" y="38208"/>
                    </a:lnTo>
                    <a:lnTo>
                      <a:pt x="1718" y="34510"/>
                    </a:lnTo>
                    <a:lnTo>
                      <a:pt x="1569" y="30775"/>
                    </a:lnTo>
                    <a:lnTo>
                      <a:pt x="1457" y="23231"/>
                    </a:lnTo>
                    <a:lnTo>
                      <a:pt x="1345" y="15724"/>
                    </a:lnTo>
                    <a:lnTo>
                      <a:pt x="1196" y="8180"/>
                    </a:lnTo>
                    <a:lnTo>
                      <a:pt x="1084" y="4408"/>
                    </a:lnTo>
                    <a:lnTo>
                      <a:pt x="972" y="635"/>
                    </a:lnTo>
                    <a:lnTo>
                      <a:pt x="934" y="486"/>
                    </a:lnTo>
                    <a:lnTo>
                      <a:pt x="897" y="374"/>
                    </a:lnTo>
                    <a:lnTo>
                      <a:pt x="859" y="262"/>
                    </a:lnTo>
                    <a:lnTo>
                      <a:pt x="785" y="150"/>
                    </a:lnTo>
                    <a:lnTo>
                      <a:pt x="635" y="3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5400000">
              <a:off x="-1093989" y="1365441"/>
              <a:ext cx="2513093" cy="2412636"/>
              <a:chOff x="2932775" y="1162350"/>
              <a:chExt cx="793675" cy="761925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3049500" y="1205300"/>
                <a:ext cx="50425" cy="611600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4464" extrusionOk="0">
                    <a:moveTo>
                      <a:pt x="635" y="0"/>
                    </a:moveTo>
                    <a:lnTo>
                      <a:pt x="411" y="37"/>
                    </a:lnTo>
                    <a:lnTo>
                      <a:pt x="299" y="112"/>
                    </a:lnTo>
                    <a:lnTo>
                      <a:pt x="187" y="187"/>
                    </a:lnTo>
                    <a:lnTo>
                      <a:pt x="112" y="262"/>
                    </a:lnTo>
                    <a:lnTo>
                      <a:pt x="37" y="374"/>
                    </a:lnTo>
                    <a:lnTo>
                      <a:pt x="0" y="486"/>
                    </a:lnTo>
                    <a:lnTo>
                      <a:pt x="0" y="635"/>
                    </a:lnTo>
                    <a:lnTo>
                      <a:pt x="37" y="3548"/>
                    </a:lnTo>
                    <a:lnTo>
                      <a:pt x="112" y="6461"/>
                    </a:lnTo>
                    <a:lnTo>
                      <a:pt x="336" y="12250"/>
                    </a:lnTo>
                    <a:lnTo>
                      <a:pt x="560" y="18002"/>
                    </a:lnTo>
                    <a:lnTo>
                      <a:pt x="635" y="20915"/>
                    </a:lnTo>
                    <a:lnTo>
                      <a:pt x="672" y="23828"/>
                    </a:lnTo>
                    <a:lnTo>
                      <a:pt x="710" y="23978"/>
                    </a:lnTo>
                    <a:lnTo>
                      <a:pt x="747" y="24090"/>
                    </a:lnTo>
                    <a:lnTo>
                      <a:pt x="822" y="24202"/>
                    </a:lnTo>
                    <a:lnTo>
                      <a:pt x="896" y="24276"/>
                    </a:lnTo>
                    <a:lnTo>
                      <a:pt x="1008" y="24351"/>
                    </a:lnTo>
                    <a:lnTo>
                      <a:pt x="1120" y="24426"/>
                    </a:lnTo>
                    <a:lnTo>
                      <a:pt x="1345" y="24463"/>
                    </a:lnTo>
                    <a:lnTo>
                      <a:pt x="1606" y="24426"/>
                    </a:lnTo>
                    <a:lnTo>
                      <a:pt x="1718" y="24351"/>
                    </a:lnTo>
                    <a:lnTo>
                      <a:pt x="1793" y="24276"/>
                    </a:lnTo>
                    <a:lnTo>
                      <a:pt x="1905" y="24202"/>
                    </a:lnTo>
                    <a:lnTo>
                      <a:pt x="1942" y="24090"/>
                    </a:lnTo>
                    <a:lnTo>
                      <a:pt x="1979" y="23978"/>
                    </a:lnTo>
                    <a:lnTo>
                      <a:pt x="2017" y="23828"/>
                    </a:lnTo>
                    <a:lnTo>
                      <a:pt x="1979" y="20915"/>
                    </a:lnTo>
                    <a:lnTo>
                      <a:pt x="1867" y="18002"/>
                    </a:lnTo>
                    <a:lnTo>
                      <a:pt x="1643" y="12250"/>
                    </a:lnTo>
                    <a:lnTo>
                      <a:pt x="1419" y="6461"/>
                    </a:lnTo>
                    <a:lnTo>
                      <a:pt x="1345" y="3548"/>
                    </a:lnTo>
                    <a:lnTo>
                      <a:pt x="1307" y="635"/>
                    </a:lnTo>
                    <a:lnTo>
                      <a:pt x="1307" y="486"/>
                    </a:lnTo>
                    <a:lnTo>
                      <a:pt x="1270" y="374"/>
                    </a:lnTo>
                    <a:lnTo>
                      <a:pt x="1195" y="262"/>
                    </a:lnTo>
                    <a:lnTo>
                      <a:pt x="1120" y="187"/>
                    </a:lnTo>
                    <a:lnTo>
                      <a:pt x="1008" y="112"/>
                    </a:lnTo>
                    <a:lnTo>
                      <a:pt x="896" y="37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156875" y="1183825"/>
                <a:ext cx="48575" cy="6284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5136" extrusionOk="0">
                    <a:moveTo>
                      <a:pt x="784" y="0"/>
                    </a:moveTo>
                    <a:lnTo>
                      <a:pt x="523" y="37"/>
                    </a:lnTo>
                    <a:lnTo>
                      <a:pt x="299" y="112"/>
                    </a:lnTo>
                    <a:lnTo>
                      <a:pt x="224" y="187"/>
                    </a:lnTo>
                    <a:lnTo>
                      <a:pt x="112" y="299"/>
                    </a:lnTo>
                    <a:lnTo>
                      <a:pt x="75" y="411"/>
                    </a:lnTo>
                    <a:lnTo>
                      <a:pt x="37" y="523"/>
                    </a:lnTo>
                    <a:lnTo>
                      <a:pt x="0" y="672"/>
                    </a:lnTo>
                    <a:lnTo>
                      <a:pt x="37" y="822"/>
                    </a:lnTo>
                    <a:lnTo>
                      <a:pt x="187" y="1531"/>
                    </a:lnTo>
                    <a:lnTo>
                      <a:pt x="299" y="2241"/>
                    </a:lnTo>
                    <a:lnTo>
                      <a:pt x="411" y="2988"/>
                    </a:lnTo>
                    <a:lnTo>
                      <a:pt x="486" y="3698"/>
                    </a:lnTo>
                    <a:lnTo>
                      <a:pt x="598" y="5154"/>
                    </a:lnTo>
                    <a:lnTo>
                      <a:pt x="635" y="6611"/>
                    </a:lnTo>
                    <a:lnTo>
                      <a:pt x="598" y="8067"/>
                    </a:lnTo>
                    <a:lnTo>
                      <a:pt x="560" y="9524"/>
                    </a:lnTo>
                    <a:lnTo>
                      <a:pt x="411" y="12437"/>
                    </a:lnTo>
                    <a:lnTo>
                      <a:pt x="336" y="15425"/>
                    </a:lnTo>
                    <a:lnTo>
                      <a:pt x="336" y="18450"/>
                    </a:lnTo>
                    <a:lnTo>
                      <a:pt x="374" y="24500"/>
                    </a:lnTo>
                    <a:lnTo>
                      <a:pt x="374" y="24650"/>
                    </a:lnTo>
                    <a:lnTo>
                      <a:pt x="411" y="24762"/>
                    </a:lnTo>
                    <a:lnTo>
                      <a:pt x="486" y="24874"/>
                    </a:lnTo>
                    <a:lnTo>
                      <a:pt x="560" y="24986"/>
                    </a:lnTo>
                    <a:lnTo>
                      <a:pt x="672" y="25061"/>
                    </a:lnTo>
                    <a:lnTo>
                      <a:pt x="784" y="25098"/>
                    </a:lnTo>
                    <a:lnTo>
                      <a:pt x="1008" y="25135"/>
                    </a:lnTo>
                    <a:lnTo>
                      <a:pt x="1270" y="25098"/>
                    </a:lnTo>
                    <a:lnTo>
                      <a:pt x="1382" y="25061"/>
                    </a:lnTo>
                    <a:lnTo>
                      <a:pt x="1494" y="24986"/>
                    </a:lnTo>
                    <a:lnTo>
                      <a:pt x="1569" y="24874"/>
                    </a:lnTo>
                    <a:lnTo>
                      <a:pt x="1643" y="24762"/>
                    </a:lnTo>
                    <a:lnTo>
                      <a:pt x="1681" y="24650"/>
                    </a:lnTo>
                    <a:lnTo>
                      <a:pt x="1681" y="24500"/>
                    </a:lnTo>
                    <a:lnTo>
                      <a:pt x="1643" y="18226"/>
                    </a:lnTo>
                    <a:lnTo>
                      <a:pt x="1681" y="15089"/>
                    </a:lnTo>
                    <a:lnTo>
                      <a:pt x="1718" y="13520"/>
                    </a:lnTo>
                    <a:lnTo>
                      <a:pt x="1755" y="11951"/>
                    </a:lnTo>
                    <a:lnTo>
                      <a:pt x="1905" y="9076"/>
                    </a:lnTo>
                    <a:lnTo>
                      <a:pt x="1942" y="7619"/>
                    </a:lnTo>
                    <a:lnTo>
                      <a:pt x="1942" y="6200"/>
                    </a:lnTo>
                    <a:lnTo>
                      <a:pt x="1905" y="4743"/>
                    </a:lnTo>
                    <a:lnTo>
                      <a:pt x="1793" y="3324"/>
                    </a:lnTo>
                    <a:lnTo>
                      <a:pt x="1718" y="2614"/>
                    </a:lnTo>
                    <a:lnTo>
                      <a:pt x="1606" y="1905"/>
                    </a:lnTo>
                    <a:lnTo>
                      <a:pt x="1457" y="1195"/>
                    </a:lnTo>
                    <a:lnTo>
                      <a:pt x="1307" y="486"/>
                    </a:lnTo>
                    <a:lnTo>
                      <a:pt x="1270" y="336"/>
                    </a:lnTo>
                    <a:lnTo>
                      <a:pt x="1195" y="224"/>
                    </a:lnTo>
                    <a:lnTo>
                      <a:pt x="1120" y="112"/>
                    </a:lnTo>
                    <a:lnTo>
                      <a:pt x="1008" y="75"/>
                    </a:lnTo>
                    <a:lnTo>
                      <a:pt x="8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273575" y="1183825"/>
                <a:ext cx="33650" cy="633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5323" extrusionOk="0">
                    <a:moveTo>
                      <a:pt x="673" y="0"/>
                    </a:moveTo>
                    <a:lnTo>
                      <a:pt x="449" y="37"/>
                    </a:lnTo>
                    <a:lnTo>
                      <a:pt x="337" y="112"/>
                    </a:lnTo>
                    <a:lnTo>
                      <a:pt x="225" y="150"/>
                    </a:lnTo>
                    <a:lnTo>
                      <a:pt x="150" y="262"/>
                    </a:lnTo>
                    <a:lnTo>
                      <a:pt x="75" y="374"/>
                    </a:lnTo>
                    <a:lnTo>
                      <a:pt x="38" y="486"/>
                    </a:lnTo>
                    <a:lnTo>
                      <a:pt x="1" y="635"/>
                    </a:lnTo>
                    <a:lnTo>
                      <a:pt x="1" y="24687"/>
                    </a:lnTo>
                    <a:lnTo>
                      <a:pt x="38" y="24837"/>
                    </a:lnTo>
                    <a:lnTo>
                      <a:pt x="75" y="24949"/>
                    </a:lnTo>
                    <a:lnTo>
                      <a:pt x="150" y="25061"/>
                    </a:lnTo>
                    <a:lnTo>
                      <a:pt x="225" y="25135"/>
                    </a:lnTo>
                    <a:lnTo>
                      <a:pt x="337" y="25210"/>
                    </a:lnTo>
                    <a:lnTo>
                      <a:pt x="449" y="25285"/>
                    </a:lnTo>
                    <a:lnTo>
                      <a:pt x="673" y="25322"/>
                    </a:lnTo>
                    <a:lnTo>
                      <a:pt x="934" y="25285"/>
                    </a:lnTo>
                    <a:lnTo>
                      <a:pt x="1046" y="25210"/>
                    </a:lnTo>
                    <a:lnTo>
                      <a:pt x="1121" y="25135"/>
                    </a:lnTo>
                    <a:lnTo>
                      <a:pt x="1233" y="25061"/>
                    </a:lnTo>
                    <a:lnTo>
                      <a:pt x="1270" y="24949"/>
                    </a:lnTo>
                    <a:lnTo>
                      <a:pt x="1308" y="24837"/>
                    </a:lnTo>
                    <a:lnTo>
                      <a:pt x="1345" y="24687"/>
                    </a:lnTo>
                    <a:lnTo>
                      <a:pt x="1345" y="635"/>
                    </a:lnTo>
                    <a:lnTo>
                      <a:pt x="1308" y="486"/>
                    </a:lnTo>
                    <a:lnTo>
                      <a:pt x="1270" y="374"/>
                    </a:lnTo>
                    <a:lnTo>
                      <a:pt x="1233" y="262"/>
                    </a:lnTo>
                    <a:lnTo>
                      <a:pt x="1121" y="150"/>
                    </a:lnTo>
                    <a:lnTo>
                      <a:pt x="1046" y="112"/>
                    </a:lnTo>
                    <a:lnTo>
                      <a:pt x="934" y="37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368825" y="1162350"/>
                <a:ext cx="51375" cy="7021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8086" extrusionOk="0">
                    <a:moveTo>
                      <a:pt x="1345" y="0"/>
                    </a:moveTo>
                    <a:lnTo>
                      <a:pt x="1083" y="37"/>
                    </a:lnTo>
                    <a:lnTo>
                      <a:pt x="971" y="75"/>
                    </a:lnTo>
                    <a:lnTo>
                      <a:pt x="896" y="149"/>
                    </a:lnTo>
                    <a:lnTo>
                      <a:pt x="822" y="262"/>
                    </a:lnTo>
                    <a:lnTo>
                      <a:pt x="747" y="374"/>
                    </a:lnTo>
                    <a:lnTo>
                      <a:pt x="710" y="486"/>
                    </a:lnTo>
                    <a:lnTo>
                      <a:pt x="710" y="635"/>
                    </a:lnTo>
                    <a:lnTo>
                      <a:pt x="710" y="2316"/>
                    </a:lnTo>
                    <a:lnTo>
                      <a:pt x="747" y="3996"/>
                    </a:lnTo>
                    <a:lnTo>
                      <a:pt x="710" y="7358"/>
                    </a:lnTo>
                    <a:lnTo>
                      <a:pt x="598" y="10682"/>
                    </a:lnTo>
                    <a:lnTo>
                      <a:pt x="448" y="14043"/>
                    </a:lnTo>
                    <a:lnTo>
                      <a:pt x="149" y="20728"/>
                    </a:lnTo>
                    <a:lnTo>
                      <a:pt x="37" y="24090"/>
                    </a:lnTo>
                    <a:lnTo>
                      <a:pt x="0" y="27414"/>
                    </a:lnTo>
                    <a:lnTo>
                      <a:pt x="0" y="27563"/>
                    </a:lnTo>
                    <a:lnTo>
                      <a:pt x="75" y="27712"/>
                    </a:lnTo>
                    <a:lnTo>
                      <a:pt x="112" y="27824"/>
                    </a:lnTo>
                    <a:lnTo>
                      <a:pt x="224" y="27899"/>
                    </a:lnTo>
                    <a:lnTo>
                      <a:pt x="299" y="27974"/>
                    </a:lnTo>
                    <a:lnTo>
                      <a:pt x="411" y="28048"/>
                    </a:lnTo>
                    <a:lnTo>
                      <a:pt x="672" y="28086"/>
                    </a:lnTo>
                    <a:lnTo>
                      <a:pt x="896" y="28048"/>
                    </a:lnTo>
                    <a:lnTo>
                      <a:pt x="1008" y="27974"/>
                    </a:lnTo>
                    <a:lnTo>
                      <a:pt x="1120" y="27899"/>
                    </a:lnTo>
                    <a:lnTo>
                      <a:pt x="1195" y="27824"/>
                    </a:lnTo>
                    <a:lnTo>
                      <a:pt x="1270" y="27712"/>
                    </a:lnTo>
                    <a:lnTo>
                      <a:pt x="1307" y="27563"/>
                    </a:lnTo>
                    <a:lnTo>
                      <a:pt x="1345" y="27414"/>
                    </a:lnTo>
                    <a:lnTo>
                      <a:pt x="1382" y="24090"/>
                    </a:lnTo>
                    <a:lnTo>
                      <a:pt x="1494" y="20728"/>
                    </a:lnTo>
                    <a:lnTo>
                      <a:pt x="1793" y="14043"/>
                    </a:lnTo>
                    <a:lnTo>
                      <a:pt x="1905" y="10682"/>
                    </a:lnTo>
                    <a:lnTo>
                      <a:pt x="2017" y="7358"/>
                    </a:lnTo>
                    <a:lnTo>
                      <a:pt x="2054" y="3996"/>
                    </a:lnTo>
                    <a:lnTo>
                      <a:pt x="2054" y="2316"/>
                    </a:lnTo>
                    <a:lnTo>
                      <a:pt x="2017" y="635"/>
                    </a:lnTo>
                    <a:lnTo>
                      <a:pt x="2017" y="486"/>
                    </a:lnTo>
                    <a:lnTo>
                      <a:pt x="1942" y="374"/>
                    </a:lnTo>
                    <a:lnTo>
                      <a:pt x="1905" y="262"/>
                    </a:lnTo>
                    <a:lnTo>
                      <a:pt x="1793" y="149"/>
                    </a:lnTo>
                    <a:lnTo>
                      <a:pt x="1718" y="75"/>
                    </a:lnTo>
                    <a:lnTo>
                      <a:pt x="1606" y="37"/>
                    </a:lnTo>
                    <a:lnTo>
                      <a:pt x="13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462175" y="1270650"/>
                <a:ext cx="47650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4240" extrusionOk="0">
                    <a:moveTo>
                      <a:pt x="1271" y="0"/>
                    </a:moveTo>
                    <a:lnTo>
                      <a:pt x="1009" y="38"/>
                    </a:lnTo>
                    <a:lnTo>
                      <a:pt x="897" y="75"/>
                    </a:lnTo>
                    <a:lnTo>
                      <a:pt x="823" y="150"/>
                    </a:lnTo>
                    <a:lnTo>
                      <a:pt x="710" y="225"/>
                    </a:lnTo>
                    <a:lnTo>
                      <a:pt x="636" y="337"/>
                    </a:lnTo>
                    <a:lnTo>
                      <a:pt x="598" y="486"/>
                    </a:lnTo>
                    <a:lnTo>
                      <a:pt x="598" y="635"/>
                    </a:lnTo>
                    <a:lnTo>
                      <a:pt x="449" y="6462"/>
                    </a:lnTo>
                    <a:lnTo>
                      <a:pt x="225" y="12288"/>
                    </a:lnTo>
                    <a:lnTo>
                      <a:pt x="76" y="15089"/>
                    </a:lnTo>
                    <a:lnTo>
                      <a:pt x="38" y="16508"/>
                    </a:lnTo>
                    <a:lnTo>
                      <a:pt x="1" y="17890"/>
                    </a:lnTo>
                    <a:lnTo>
                      <a:pt x="38" y="19347"/>
                    </a:lnTo>
                    <a:lnTo>
                      <a:pt x="76" y="20766"/>
                    </a:lnTo>
                    <a:lnTo>
                      <a:pt x="113" y="22185"/>
                    </a:lnTo>
                    <a:lnTo>
                      <a:pt x="76" y="23604"/>
                    </a:lnTo>
                    <a:lnTo>
                      <a:pt x="76" y="23754"/>
                    </a:lnTo>
                    <a:lnTo>
                      <a:pt x="113" y="23903"/>
                    </a:lnTo>
                    <a:lnTo>
                      <a:pt x="188" y="24015"/>
                    </a:lnTo>
                    <a:lnTo>
                      <a:pt x="262" y="24090"/>
                    </a:lnTo>
                    <a:lnTo>
                      <a:pt x="337" y="24165"/>
                    </a:lnTo>
                    <a:lnTo>
                      <a:pt x="449" y="24202"/>
                    </a:lnTo>
                    <a:lnTo>
                      <a:pt x="710" y="24239"/>
                    </a:lnTo>
                    <a:lnTo>
                      <a:pt x="935" y="24202"/>
                    </a:lnTo>
                    <a:lnTo>
                      <a:pt x="1084" y="24165"/>
                    </a:lnTo>
                    <a:lnTo>
                      <a:pt x="1159" y="24090"/>
                    </a:lnTo>
                    <a:lnTo>
                      <a:pt x="1271" y="24015"/>
                    </a:lnTo>
                    <a:lnTo>
                      <a:pt x="1345" y="23903"/>
                    </a:lnTo>
                    <a:lnTo>
                      <a:pt x="1383" y="23754"/>
                    </a:lnTo>
                    <a:lnTo>
                      <a:pt x="1383" y="23604"/>
                    </a:lnTo>
                    <a:lnTo>
                      <a:pt x="1420" y="22260"/>
                    </a:lnTo>
                    <a:lnTo>
                      <a:pt x="1420" y="20878"/>
                    </a:lnTo>
                    <a:lnTo>
                      <a:pt x="1383" y="19534"/>
                    </a:lnTo>
                    <a:lnTo>
                      <a:pt x="1345" y="18152"/>
                    </a:lnTo>
                    <a:lnTo>
                      <a:pt x="1345" y="16695"/>
                    </a:lnTo>
                    <a:lnTo>
                      <a:pt x="1420" y="15201"/>
                    </a:lnTo>
                    <a:lnTo>
                      <a:pt x="1569" y="12288"/>
                    </a:lnTo>
                    <a:lnTo>
                      <a:pt x="1756" y="6462"/>
                    </a:lnTo>
                    <a:lnTo>
                      <a:pt x="1906" y="635"/>
                    </a:lnTo>
                    <a:lnTo>
                      <a:pt x="1906" y="486"/>
                    </a:lnTo>
                    <a:lnTo>
                      <a:pt x="1868" y="337"/>
                    </a:lnTo>
                    <a:lnTo>
                      <a:pt x="1794" y="225"/>
                    </a:lnTo>
                    <a:lnTo>
                      <a:pt x="1719" y="150"/>
                    </a:lnTo>
                    <a:lnTo>
                      <a:pt x="1607" y="75"/>
                    </a:lnTo>
                    <a:lnTo>
                      <a:pt x="1495" y="38"/>
                    </a:ln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584500" y="1339750"/>
                <a:ext cx="42050" cy="584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23381" extrusionOk="0">
                    <a:moveTo>
                      <a:pt x="1084" y="0"/>
                    </a:moveTo>
                    <a:lnTo>
                      <a:pt x="822" y="38"/>
                    </a:lnTo>
                    <a:lnTo>
                      <a:pt x="710" y="75"/>
                    </a:lnTo>
                    <a:lnTo>
                      <a:pt x="598" y="150"/>
                    </a:lnTo>
                    <a:lnTo>
                      <a:pt x="523" y="224"/>
                    </a:lnTo>
                    <a:lnTo>
                      <a:pt x="449" y="336"/>
                    </a:lnTo>
                    <a:lnTo>
                      <a:pt x="374" y="486"/>
                    </a:lnTo>
                    <a:lnTo>
                      <a:pt x="374" y="635"/>
                    </a:lnTo>
                    <a:lnTo>
                      <a:pt x="187" y="3399"/>
                    </a:lnTo>
                    <a:lnTo>
                      <a:pt x="112" y="6163"/>
                    </a:lnTo>
                    <a:lnTo>
                      <a:pt x="38" y="8926"/>
                    </a:lnTo>
                    <a:lnTo>
                      <a:pt x="0" y="11690"/>
                    </a:lnTo>
                    <a:lnTo>
                      <a:pt x="0" y="17218"/>
                    </a:lnTo>
                    <a:lnTo>
                      <a:pt x="0" y="22745"/>
                    </a:lnTo>
                    <a:lnTo>
                      <a:pt x="38" y="22895"/>
                    </a:lnTo>
                    <a:lnTo>
                      <a:pt x="75" y="23044"/>
                    </a:lnTo>
                    <a:lnTo>
                      <a:pt x="150" y="23156"/>
                    </a:lnTo>
                    <a:lnTo>
                      <a:pt x="225" y="23231"/>
                    </a:lnTo>
                    <a:lnTo>
                      <a:pt x="337" y="23305"/>
                    </a:lnTo>
                    <a:lnTo>
                      <a:pt x="449" y="23343"/>
                    </a:lnTo>
                    <a:lnTo>
                      <a:pt x="673" y="23380"/>
                    </a:lnTo>
                    <a:lnTo>
                      <a:pt x="934" y="23343"/>
                    </a:lnTo>
                    <a:lnTo>
                      <a:pt x="1046" y="23305"/>
                    </a:lnTo>
                    <a:lnTo>
                      <a:pt x="1158" y="23231"/>
                    </a:lnTo>
                    <a:lnTo>
                      <a:pt x="1233" y="23156"/>
                    </a:lnTo>
                    <a:lnTo>
                      <a:pt x="1308" y="23044"/>
                    </a:lnTo>
                    <a:lnTo>
                      <a:pt x="1345" y="22895"/>
                    </a:lnTo>
                    <a:lnTo>
                      <a:pt x="1345" y="22745"/>
                    </a:lnTo>
                    <a:lnTo>
                      <a:pt x="1345" y="17218"/>
                    </a:lnTo>
                    <a:lnTo>
                      <a:pt x="1345" y="11690"/>
                    </a:lnTo>
                    <a:lnTo>
                      <a:pt x="1345" y="8926"/>
                    </a:lnTo>
                    <a:lnTo>
                      <a:pt x="1420" y="6163"/>
                    </a:lnTo>
                    <a:lnTo>
                      <a:pt x="1532" y="3399"/>
                    </a:lnTo>
                    <a:lnTo>
                      <a:pt x="1681" y="635"/>
                    </a:lnTo>
                    <a:lnTo>
                      <a:pt x="1681" y="486"/>
                    </a:lnTo>
                    <a:lnTo>
                      <a:pt x="1644" y="336"/>
                    </a:lnTo>
                    <a:lnTo>
                      <a:pt x="1606" y="224"/>
                    </a:lnTo>
                    <a:lnTo>
                      <a:pt x="1532" y="150"/>
                    </a:lnTo>
                    <a:lnTo>
                      <a:pt x="1420" y="75"/>
                    </a:lnTo>
                    <a:lnTo>
                      <a:pt x="1308" y="38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692800" y="1451800"/>
                <a:ext cx="33650" cy="4687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8749" extrusionOk="0">
                    <a:moveTo>
                      <a:pt x="673" y="0"/>
                    </a:moveTo>
                    <a:lnTo>
                      <a:pt x="412" y="37"/>
                    </a:lnTo>
                    <a:lnTo>
                      <a:pt x="300" y="75"/>
                    </a:lnTo>
                    <a:lnTo>
                      <a:pt x="225" y="149"/>
                    </a:lnTo>
                    <a:lnTo>
                      <a:pt x="113" y="261"/>
                    </a:lnTo>
                    <a:lnTo>
                      <a:pt x="76" y="373"/>
                    </a:lnTo>
                    <a:lnTo>
                      <a:pt x="38" y="486"/>
                    </a:lnTo>
                    <a:lnTo>
                      <a:pt x="1" y="635"/>
                    </a:lnTo>
                    <a:lnTo>
                      <a:pt x="1" y="9374"/>
                    </a:lnTo>
                    <a:lnTo>
                      <a:pt x="1" y="18114"/>
                    </a:lnTo>
                    <a:lnTo>
                      <a:pt x="38" y="18263"/>
                    </a:lnTo>
                    <a:lnTo>
                      <a:pt x="76" y="18375"/>
                    </a:lnTo>
                    <a:lnTo>
                      <a:pt x="113" y="18487"/>
                    </a:lnTo>
                    <a:lnTo>
                      <a:pt x="225" y="18562"/>
                    </a:lnTo>
                    <a:lnTo>
                      <a:pt x="300" y="18637"/>
                    </a:lnTo>
                    <a:lnTo>
                      <a:pt x="412" y="18711"/>
                    </a:lnTo>
                    <a:lnTo>
                      <a:pt x="673" y="18749"/>
                    </a:lnTo>
                    <a:lnTo>
                      <a:pt x="935" y="18711"/>
                    </a:lnTo>
                    <a:lnTo>
                      <a:pt x="1047" y="18637"/>
                    </a:lnTo>
                    <a:lnTo>
                      <a:pt x="1121" y="18562"/>
                    </a:lnTo>
                    <a:lnTo>
                      <a:pt x="1233" y="18487"/>
                    </a:lnTo>
                    <a:lnTo>
                      <a:pt x="1271" y="18375"/>
                    </a:lnTo>
                    <a:lnTo>
                      <a:pt x="1308" y="18263"/>
                    </a:lnTo>
                    <a:lnTo>
                      <a:pt x="1345" y="18114"/>
                    </a:lnTo>
                    <a:lnTo>
                      <a:pt x="1345" y="9374"/>
                    </a:lnTo>
                    <a:lnTo>
                      <a:pt x="1345" y="635"/>
                    </a:lnTo>
                    <a:lnTo>
                      <a:pt x="1308" y="486"/>
                    </a:lnTo>
                    <a:lnTo>
                      <a:pt x="1271" y="373"/>
                    </a:lnTo>
                    <a:lnTo>
                      <a:pt x="1196" y="261"/>
                    </a:lnTo>
                    <a:lnTo>
                      <a:pt x="1121" y="149"/>
                    </a:lnTo>
                    <a:lnTo>
                      <a:pt x="1047" y="75"/>
                    </a:lnTo>
                    <a:lnTo>
                      <a:pt x="935" y="37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932775" y="1188475"/>
                <a:ext cx="35500" cy="6713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26855" extrusionOk="0">
                    <a:moveTo>
                      <a:pt x="635" y="1"/>
                    </a:moveTo>
                    <a:lnTo>
                      <a:pt x="411" y="38"/>
                    </a:lnTo>
                    <a:lnTo>
                      <a:pt x="299" y="76"/>
                    </a:lnTo>
                    <a:lnTo>
                      <a:pt x="187" y="150"/>
                    </a:lnTo>
                    <a:lnTo>
                      <a:pt x="113" y="225"/>
                    </a:lnTo>
                    <a:lnTo>
                      <a:pt x="38" y="337"/>
                    </a:lnTo>
                    <a:lnTo>
                      <a:pt x="1" y="486"/>
                    </a:lnTo>
                    <a:lnTo>
                      <a:pt x="1" y="636"/>
                    </a:lnTo>
                    <a:lnTo>
                      <a:pt x="75" y="3848"/>
                    </a:lnTo>
                    <a:lnTo>
                      <a:pt x="113" y="7022"/>
                    </a:lnTo>
                    <a:lnTo>
                      <a:pt x="113" y="10234"/>
                    </a:lnTo>
                    <a:lnTo>
                      <a:pt x="75" y="13409"/>
                    </a:lnTo>
                    <a:lnTo>
                      <a:pt x="38" y="19833"/>
                    </a:lnTo>
                    <a:lnTo>
                      <a:pt x="1" y="26219"/>
                    </a:lnTo>
                    <a:lnTo>
                      <a:pt x="1" y="26369"/>
                    </a:lnTo>
                    <a:lnTo>
                      <a:pt x="38" y="26481"/>
                    </a:lnTo>
                    <a:lnTo>
                      <a:pt x="113" y="26593"/>
                    </a:lnTo>
                    <a:lnTo>
                      <a:pt x="187" y="26705"/>
                    </a:lnTo>
                    <a:lnTo>
                      <a:pt x="299" y="26779"/>
                    </a:lnTo>
                    <a:lnTo>
                      <a:pt x="411" y="26817"/>
                    </a:lnTo>
                    <a:lnTo>
                      <a:pt x="673" y="26854"/>
                    </a:lnTo>
                    <a:lnTo>
                      <a:pt x="897" y="26817"/>
                    </a:lnTo>
                    <a:lnTo>
                      <a:pt x="1009" y="26779"/>
                    </a:lnTo>
                    <a:lnTo>
                      <a:pt x="1121" y="26705"/>
                    </a:lnTo>
                    <a:lnTo>
                      <a:pt x="1196" y="26593"/>
                    </a:lnTo>
                    <a:lnTo>
                      <a:pt x="1270" y="26481"/>
                    </a:lnTo>
                    <a:lnTo>
                      <a:pt x="1308" y="26369"/>
                    </a:lnTo>
                    <a:lnTo>
                      <a:pt x="1308" y="26219"/>
                    </a:lnTo>
                    <a:lnTo>
                      <a:pt x="1345" y="19833"/>
                    </a:lnTo>
                    <a:lnTo>
                      <a:pt x="1420" y="13409"/>
                    </a:lnTo>
                    <a:lnTo>
                      <a:pt x="1420" y="10234"/>
                    </a:lnTo>
                    <a:lnTo>
                      <a:pt x="1420" y="7022"/>
                    </a:lnTo>
                    <a:lnTo>
                      <a:pt x="1382" y="3848"/>
                    </a:lnTo>
                    <a:lnTo>
                      <a:pt x="1308" y="636"/>
                    </a:lnTo>
                    <a:lnTo>
                      <a:pt x="1308" y="486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1009" y="76"/>
                    </a:lnTo>
                    <a:lnTo>
                      <a:pt x="897" y="38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2"/>
            <p:cNvSpPr/>
            <p:nvPr/>
          </p:nvSpPr>
          <p:spPr>
            <a:xfrm>
              <a:off x="7138650" y="-2060212"/>
              <a:ext cx="4315786" cy="4200443"/>
            </a:xfrm>
            <a:custGeom>
              <a:avLst/>
              <a:gdLst/>
              <a:ahLst/>
              <a:cxnLst/>
              <a:rect l="l" t="t" r="r" b="b"/>
              <a:pathLst>
                <a:path w="38652" h="37619" extrusionOk="0">
                  <a:moveTo>
                    <a:pt x="18996" y="1"/>
                  </a:moveTo>
                  <a:lnTo>
                    <a:pt x="18005" y="42"/>
                  </a:lnTo>
                  <a:lnTo>
                    <a:pt x="16848" y="124"/>
                  </a:lnTo>
                  <a:lnTo>
                    <a:pt x="15775" y="248"/>
                  </a:lnTo>
                  <a:lnTo>
                    <a:pt x="14701" y="413"/>
                  </a:lnTo>
                  <a:lnTo>
                    <a:pt x="13669" y="661"/>
                  </a:lnTo>
                  <a:lnTo>
                    <a:pt x="12636" y="909"/>
                  </a:lnTo>
                  <a:lnTo>
                    <a:pt x="11645" y="1239"/>
                  </a:lnTo>
                  <a:lnTo>
                    <a:pt x="10696" y="1570"/>
                  </a:lnTo>
                  <a:lnTo>
                    <a:pt x="9787" y="1983"/>
                  </a:lnTo>
                  <a:lnTo>
                    <a:pt x="8920" y="2437"/>
                  </a:lnTo>
                  <a:lnTo>
                    <a:pt x="8053" y="2891"/>
                  </a:lnTo>
                  <a:lnTo>
                    <a:pt x="7268" y="3428"/>
                  </a:lnTo>
                  <a:lnTo>
                    <a:pt x="6484" y="4006"/>
                  </a:lnTo>
                  <a:lnTo>
                    <a:pt x="5740" y="4625"/>
                  </a:lnTo>
                  <a:lnTo>
                    <a:pt x="5038" y="5245"/>
                  </a:lnTo>
                  <a:lnTo>
                    <a:pt x="4378" y="5947"/>
                  </a:lnTo>
                  <a:lnTo>
                    <a:pt x="3758" y="6649"/>
                  </a:lnTo>
                  <a:lnTo>
                    <a:pt x="3222" y="7433"/>
                  </a:lnTo>
                  <a:lnTo>
                    <a:pt x="2685" y="8218"/>
                  </a:lnTo>
                  <a:lnTo>
                    <a:pt x="2189" y="9044"/>
                  </a:lnTo>
                  <a:lnTo>
                    <a:pt x="1735" y="9911"/>
                  </a:lnTo>
                  <a:lnTo>
                    <a:pt x="1363" y="10819"/>
                  </a:lnTo>
                  <a:lnTo>
                    <a:pt x="992" y="11769"/>
                  </a:lnTo>
                  <a:lnTo>
                    <a:pt x="703" y="12760"/>
                  </a:lnTo>
                  <a:lnTo>
                    <a:pt x="455" y="13751"/>
                  </a:lnTo>
                  <a:lnTo>
                    <a:pt x="248" y="14784"/>
                  </a:lnTo>
                  <a:lnTo>
                    <a:pt x="125" y="15857"/>
                  </a:lnTo>
                  <a:lnTo>
                    <a:pt x="42" y="16931"/>
                  </a:lnTo>
                  <a:lnTo>
                    <a:pt x="1" y="18087"/>
                  </a:lnTo>
                  <a:lnTo>
                    <a:pt x="1" y="19243"/>
                  </a:lnTo>
                  <a:lnTo>
                    <a:pt x="83" y="20441"/>
                  </a:lnTo>
                  <a:lnTo>
                    <a:pt x="207" y="21638"/>
                  </a:lnTo>
                  <a:lnTo>
                    <a:pt x="414" y="22877"/>
                  </a:lnTo>
                  <a:lnTo>
                    <a:pt x="620" y="24116"/>
                  </a:lnTo>
                  <a:lnTo>
                    <a:pt x="909" y="25272"/>
                  </a:lnTo>
                  <a:lnTo>
                    <a:pt x="1198" y="26346"/>
                  </a:lnTo>
                  <a:lnTo>
                    <a:pt x="1570" y="27378"/>
                  </a:lnTo>
                  <a:lnTo>
                    <a:pt x="1941" y="28369"/>
                  </a:lnTo>
                  <a:lnTo>
                    <a:pt x="2354" y="29278"/>
                  </a:lnTo>
                  <a:lnTo>
                    <a:pt x="2809" y="30145"/>
                  </a:lnTo>
                  <a:lnTo>
                    <a:pt x="3263" y="30929"/>
                  </a:lnTo>
                  <a:lnTo>
                    <a:pt x="3758" y="31673"/>
                  </a:lnTo>
                  <a:lnTo>
                    <a:pt x="4254" y="32375"/>
                  </a:lnTo>
                  <a:lnTo>
                    <a:pt x="4832" y="32994"/>
                  </a:lnTo>
                  <a:lnTo>
                    <a:pt x="5369" y="33613"/>
                  </a:lnTo>
                  <a:lnTo>
                    <a:pt x="5947" y="34150"/>
                  </a:lnTo>
                  <a:lnTo>
                    <a:pt x="6566" y="34646"/>
                  </a:lnTo>
                  <a:lnTo>
                    <a:pt x="7186" y="35100"/>
                  </a:lnTo>
                  <a:lnTo>
                    <a:pt x="7846" y="35472"/>
                  </a:lnTo>
                  <a:lnTo>
                    <a:pt x="8466" y="35843"/>
                  </a:lnTo>
                  <a:lnTo>
                    <a:pt x="9127" y="36174"/>
                  </a:lnTo>
                  <a:lnTo>
                    <a:pt x="9829" y="36463"/>
                  </a:lnTo>
                  <a:lnTo>
                    <a:pt x="10489" y="36710"/>
                  </a:lnTo>
                  <a:lnTo>
                    <a:pt x="11191" y="36958"/>
                  </a:lnTo>
                  <a:lnTo>
                    <a:pt x="11893" y="37123"/>
                  </a:lnTo>
                  <a:lnTo>
                    <a:pt x="12595" y="37288"/>
                  </a:lnTo>
                  <a:lnTo>
                    <a:pt x="13297" y="37412"/>
                  </a:lnTo>
                  <a:lnTo>
                    <a:pt x="13999" y="37495"/>
                  </a:lnTo>
                  <a:lnTo>
                    <a:pt x="14701" y="37577"/>
                  </a:lnTo>
                  <a:lnTo>
                    <a:pt x="16105" y="37619"/>
                  </a:lnTo>
                  <a:lnTo>
                    <a:pt x="17468" y="37619"/>
                  </a:lnTo>
                  <a:lnTo>
                    <a:pt x="18830" y="37495"/>
                  </a:lnTo>
                  <a:lnTo>
                    <a:pt x="20152" y="37371"/>
                  </a:lnTo>
                  <a:lnTo>
                    <a:pt x="21515" y="37165"/>
                  </a:lnTo>
                  <a:lnTo>
                    <a:pt x="22877" y="36958"/>
                  </a:lnTo>
                  <a:lnTo>
                    <a:pt x="24240" y="36669"/>
                  </a:lnTo>
                  <a:lnTo>
                    <a:pt x="25561" y="36339"/>
                  </a:lnTo>
                  <a:lnTo>
                    <a:pt x="26924" y="35926"/>
                  </a:lnTo>
                  <a:lnTo>
                    <a:pt x="28204" y="35430"/>
                  </a:lnTo>
                  <a:lnTo>
                    <a:pt x="28865" y="35182"/>
                  </a:lnTo>
                  <a:lnTo>
                    <a:pt x="29484" y="34893"/>
                  </a:lnTo>
                  <a:lnTo>
                    <a:pt x="30104" y="34563"/>
                  </a:lnTo>
                  <a:lnTo>
                    <a:pt x="30723" y="34233"/>
                  </a:lnTo>
                  <a:lnTo>
                    <a:pt x="31301" y="33861"/>
                  </a:lnTo>
                  <a:lnTo>
                    <a:pt x="31879" y="33448"/>
                  </a:lnTo>
                  <a:lnTo>
                    <a:pt x="32416" y="33035"/>
                  </a:lnTo>
                  <a:lnTo>
                    <a:pt x="32994" y="32581"/>
                  </a:lnTo>
                  <a:lnTo>
                    <a:pt x="33490" y="32085"/>
                  </a:lnTo>
                  <a:lnTo>
                    <a:pt x="34026" y="31590"/>
                  </a:lnTo>
                  <a:lnTo>
                    <a:pt x="34481" y="31053"/>
                  </a:lnTo>
                  <a:lnTo>
                    <a:pt x="34976" y="30475"/>
                  </a:lnTo>
                  <a:lnTo>
                    <a:pt x="35389" y="29856"/>
                  </a:lnTo>
                  <a:lnTo>
                    <a:pt x="35802" y="29236"/>
                  </a:lnTo>
                  <a:lnTo>
                    <a:pt x="36215" y="28534"/>
                  </a:lnTo>
                  <a:lnTo>
                    <a:pt x="36587" y="27832"/>
                  </a:lnTo>
                  <a:lnTo>
                    <a:pt x="36917" y="27089"/>
                  </a:lnTo>
                  <a:lnTo>
                    <a:pt x="37206" y="26263"/>
                  </a:lnTo>
                  <a:lnTo>
                    <a:pt x="37495" y="25437"/>
                  </a:lnTo>
                  <a:lnTo>
                    <a:pt x="37743" y="24529"/>
                  </a:lnTo>
                  <a:lnTo>
                    <a:pt x="37991" y="23620"/>
                  </a:lnTo>
                  <a:lnTo>
                    <a:pt x="38197" y="22629"/>
                  </a:lnTo>
                  <a:lnTo>
                    <a:pt x="38362" y="21597"/>
                  </a:lnTo>
                  <a:lnTo>
                    <a:pt x="38486" y="20523"/>
                  </a:lnTo>
                  <a:lnTo>
                    <a:pt x="38610" y="19450"/>
                  </a:lnTo>
                  <a:lnTo>
                    <a:pt x="38651" y="18376"/>
                  </a:lnTo>
                  <a:lnTo>
                    <a:pt x="38651" y="17261"/>
                  </a:lnTo>
                  <a:lnTo>
                    <a:pt x="38610" y="16146"/>
                  </a:lnTo>
                  <a:lnTo>
                    <a:pt x="38486" y="14990"/>
                  </a:lnTo>
                  <a:lnTo>
                    <a:pt x="38362" y="13875"/>
                  </a:lnTo>
                  <a:lnTo>
                    <a:pt x="38114" y="12760"/>
                  </a:lnTo>
                  <a:lnTo>
                    <a:pt x="37825" y="11645"/>
                  </a:lnTo>
                  <a:lnTo>
                    <a:pt x="37495" y="10572"/>
                  </a:lnTo>
                  <a:lnTo>
                    <a:pt x="37082" y="9498"/>
                  </a:lnTo>
                  <a:lnTo>
                    <a:pt x="36587" y="8466"/>
                  </a:lnTo>
                  <a:lnTo>
                    <a:pt x="36009" y="7433"/>
                  </a:lnTo>
                  <a:lnTo>
                    <a:pt x="35348" y="6484"/>
                  </a:lnTo>
                  <a:lnTo>
                    <a:pt x="34605" y="5575"/>
                  </a:lnTo>
                  <a:lnTo>
                    <a:pt x="34233" y="5121"/>
                  </a:lnTo>
                  <a:lnTo>
                    <a:pt x="33779" y="4708"/>
                  </a:lnTo>
                  <a:lnTo>
                    <a:pt x="33366" y="4295"/>
                  </a:lnTo>
                  <a:lnTo>
                    <a:pt x="32870" y="3882"/>
                  </a:lnTo>
                  <a:lnTo>
                    <a:pt x="32375" y="3510"/>
                  </a:lnTo>
                  <a:lnTo>
                    <a:pt x="31879" y="3139"/>
                  </a:lnTo>
                  <a:lnTo>
                    <a:pt x="31342" y="2767"/>
                  </a:lnTo>
                  <a:lnTo>
                    <a:pt x="30764" y="2437"/>
                  </a:lnTo>
                  <a:lnTo>
                    <a:pt x="30186" y="2148"/>
                  </a:lnTo>
                  <a:lnTo>
                    <a:pt x="29567" y="1817"/>
                  </a:lnTo>
                  <a:lnTo>
                    <a:pt x="28906" y="1570"/>
                  </a:lnTo>
                  <a:lnTo>
                    <a:pt x="28245" y="1281"/>
                  </a:lnTo>
                  <a:lnTo>
                    <a:pt x="27543" y="1074"/>
                  </a:lnTo>
                  <a:lnTo>
                    <a:pt x="26841" y="868"/>
                  </a:lnTo>
                  <a:lnTo>
                    <a:pt x="26057" y="661"/>
                  </a:lnTo>
                  <a:lnTo>
                    <a:pt x="25314" y="496"/>
                  </a:lnTo>
                  <a:lnTo>
                    <a:pt x="24488" y="331"/>
                  </a:lnTo>
                  <a:lnTo>
                    <a:pt x="23662" y="207"/>
                  </a:lnTo>
                  <a:lnTo>
                    <a:pt x="22795" y="124"/>
                  </a:lnTo>
                  <a:lnTo>
                    <a:pt x="21886" y="42"/>
                  </a:lnTo>
                  <a:lnTo>
                    <a:pt x="20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739626" y="3463750"/>
              <a:ext cx="2565978" cy="2463294"/>
            </a:xfrm>
            <a:custGeom>
              <a:avLst/>
              <a:gdLst/>
              <a:ahLst/>
              <a:cxnLst/>
              <a:rect l="l" t="t" r="r" b="b"/>
              <a:pathLst>
                <a:path w="49553" h="47570" extrusionOk="0">
                  <a:moveTo>
                    <a:pt x="34604" y="0"/>
                  </a:moveTo>
                  <a:lnTo>
                    <a:pt x="34026" y="41"/>
                  </a:lnTo>
                  <a:lnTo>
                    <a:pt x="33448" y="83"/>
                  </a:lnTo>
                  <a:lnTo>
                    <a:pt x="32828" y="207"/>
                  </a:lnTo>
                  <a:lnTo>
                    <a:pt x="32209" y="330"/>
                  </a:lnTo>
                  <a:lnTo>
                    <a:pt x="31590" y="496"/>
                  </a:lnTo>
                  <a:lnTo>
                    <a:pt x="30268" y="867"/>
                  </a:lnTo>
                  <a:lnTo>
                    <a:pt x="28947" y="1363"/>
                  </a:lnTo>
                  <a:lnTo>
                    <a:pt x="24529" y="3138"/>
                  </a:lnTo>
                  <a:lnTo>
                    <a:pt x="22257" y="4088"/>
                  </a:lnTo>
                  <a:lnTo>
                    <a:pt x="19904" y="5079"/>
                  </a:lnTo>
                  <a:lnTo>
                    <a:pt x="17426" y="6153"/>
                  </a:lnTo>
                  <a:lnTo>
                    <a:pt x="14783" y="7350"/>
                  </a:lnTo>
                  <a:lnTo>
                    <a:pt x="11893" y="8672"/>
                  </a:lnTo>
                  <a:lnTo>
                    <a:pt x="8796" y="10200"/>
                  </a:lnTo>
                  <a:lnTo>
                    <a:pt x="7887" y="10654"/>
                  </a:lnTo>
                  <a:lnTo>
                    <a:pt x="7020" y="11108"/>
                  </a:lnTo>
                  <a:lnTo>
                    <a:pt x="6194" y="11604"/>
                  </a:lnTo>
                  <a:lnTo>
                    <a:pt x="5451" y="12099"/>
                  </a:lnTo>
                  <a:lnTo>
                    <a:pt x="4708" y="12595"/>
                  </a:lnTo>
                  <a:lnTo>
                    <a:pt x="4047" y="13131"/>
                  </a:lnTo>
                  <a:lnTo>
                    <a:pt x="3428" y="13627"/>
                  </a:lnTo>
                  <a:lnTo>
                    <a:pt x="2808" y="14164"/>
                  </a:lnTo>
                  <a:lnTo>
                    <a:pt x="2313" y="14701"/>
                  </a:lnTo>
                  <a:lnTo>
                    <a:pt x="1817" y="15237"/>
                  </a:lnTo>
                  <a:lnTo>
                    <a:pt x="1404" y="15815"/>
                  </a:lnTo>
                  <a:lnTo>
                    <a:pt x="1033" y="16352"/>
                  </a:lnTo>
                  <a:lnTo>
                    <a:pt x="702" y="16930"/>
                  </a:lnTo>
                  <a:lnTo>
                    <a:pt x="454" y="17508"/>
                  </a:lnTo>
                  <a:lnTo>
                    <a:pt x="248" y="18087"/>
                  </a:lnTo>
                  <a:lnTo>
                    <a:pt x="124" y="18623"/>
                  </a:lnTo>
                  <a:lnTo>
                    <a:pt x="42" y="19243"/>
                  </a:lnTo>
                  <a:lnTo>
                    <a:pt x="0" y="19821"/>
                  </a:lnTo>
                  <a:lnTo>
                    <a:pt x="42" y="20399"/>
                  </a:lnTo>
                  <a:lnTo>
                    <a:pt x="124" y="20977"/>
                  </a:lnTo>
                  <a:lnTo>
                    <a:pt x="289" y="21555"/>
                  </a:lnTo>
                  <a:lnTo>
                    <a:pt x="537" y="22133"/>
                  </a:lnTo>
                  <a:lnTo>
                    <a:pt x="826" y="22711"/>
                  </a:lnTo>
                  <a:lnTo>
                    <a:pt x="1198" y="23290"/>
                  </a:lnTo>
                  <a:lnTo>
                    <a:pt x="1611" y="23909"/>
                  </a:lnTo>
                  <a:lnTo>
                    <a:pt x="2106" y="24487"/>
                  </a:lnTo>
                  <a:lnTo>
                    <a:pt x="2684" y="25065"/>
                  </a:lnTo>
                  <a:lnTo>
                    <a:pt x="3345" y="25602"/>
                  </a:lnTo>
                  <a:lnTo>
                    <a:pt x="4047" y="26180"/>
                  </a:lnTo>
                  <a:lnTo>
                    <a:pt x="4832" y="26758"/>
                  </a:lnTo>
                  <a:lnTo>
                    <a:pt x="5699" y="27295"/>
                  </a:lnTo>
                  <a:lnTo>
                    <a:pt x="6648" y="27873"/>
                  </a:lnTo>
                  <a:lnTo>
                    <a:pt x="9333" y="29401"/>
                  </a:lnTo>
                  <a:lnTo>
                    <a:pt x="12058" y="31094"/>
                  </a:lnTo>
                  <a:lnTo>
                    <a:pt x="14907" y="32870"/>
                  </a:lnTo>
                  <a:lnTo>
                    <a:pt x="17922" y="34810"/>
                  </a:lnTo>
                  <a:lnTo>
                    <a:pt x="21184" y="36875"/>
                  </a:lnTo>
                  <a:lnTo>
                    <a:pt x="24776" y="39105"/>
                  </a:lnTo>
                  <a:lnTo>
                    <a:pt x="28740" y="41500"/>
                  </a:lnTo>
                  <a:lnTo>
                    <a:pt x="33159" y="44101"/>
                  </a:lnTo>
                  <a:lnTo>
                    <a:pt x="34398" y="44762"/>
                  </a:lnTo>
                  <a:lnTo>
                    <a:pt x="35554" y="45381"/>
                  </a:lnTo>
                  <a:lnTo>
                    <a:pt x="36669" y="45918"/>
                  </a:lnTo>
                  <a:lnTo>
                    <a:pt x="37742" y="46373"/>
                  </a:lnTo>
                  <a:lnTo>
                    <a:pt x="38775" y="46744"/>
                  </a:lnTo>
                  <a:lnTo>
                    <a:pt x="39766" y="47033"/>
                  </a:lnTo>
                  <a:lnTo>
                    <a:pt x="40716" y="47281"/>
                  </a:lnTo>
                  <a:lnTo>
                    <a:pt x="41624" y="47446"/>
                  </a:lnTo>
                  <a:lnTo>
                    <a:pt x="42450" y="47570"/>
                  </a:lnTo>
                  <a:lnTo>
                    <a:pt x="44019" y="47570"/>
                  </a:lnTo>
                  <a:lnTo>
                    <a:pt x="44721" y="47446"/>
                  </a:lnTo>
                  <a:lnTo>
                    <a:pt x="45382" y="47281"/>
                  </a:lnTo>
                  <a:lnTo>
                    <a:pt x="45960" y="47074"/>
                  </a:lnTo>
                  <a:lnTo>
                    <a:pt x="46538" y="46785"/>
                  </a:lnTo>
                  <a:lnTo>
                    <a:pt x="47033" y="46414"/>
                  </a:lnTo>
                  <a:lnTo>
                    <a:pt x="47529" y="46001"/>
                  </a:lnTo>
                  <a:lnTo>
                    <a:pt x="47942" y="45547"/>
                  </a:lnTo>
                  <a:lnTo>
                    <a:pt x="48313" y="45010"/>
                  </a:lnTo>
                  <a:lnTo>
                    <a:pt x="48644" y="44432"/>
                  </a:lnTo>
                  <a:lnTo>
                    <a:pt x="48933" y="43771"/>
                  </a:lnTo>
                  <a:lnTo>
                    <a:pt x="49139" y="43069"/>
                  </a:lnTo>
                  <a:lnTo>
                    <a:pt x="49305" y="42326"/>
                  </a:lnTo>
                  <a:lnTo>
                    <a:pt x="49470" y="41500"/>
                  </a:lnTo>
                  <a:lnTo>
                    <a:pt x="49552" y="40674"/>
                  </a:lnTo>
                  <a:lnTo>
                    <a:pt x="49552" y="39724"/>
                  </a:lnTo>
                  <a:lnTo>
                    <a:pt x="49552" y="38775"/>
                  </a:lnTo>
                  <a:lnTo>
                    <a:pt x="49470" y="37742"/>
                  </a:lnTo>
                  <a:lnTo>
                    <a:pt x="49387" y="36669"/>
                  </a:lnTo>
                  <a:lnTo>
                    <a:pt x="49222" y="35554"/>
                  </a:lnTo>
                  <a:lnTo>
                    <a:pt x="48974" y="34397"/>
                  </a:lnTo>
                  <a:lnTo>
                    <a:pt x="48726" y="33200"/>
                  </a:lnTo>
                  <a:lnTo>
                    <a:pt x="47075" y="26056"/>
                  </a:lnTo>
                  <a:lnTo>
                    <a:pt x="45795" y="20193"/>
                  </a:lnTo>
                  <a:lnTo>
                    <a:pt x="44721" y="15072"/>
                  </a:lnTo>
                  <a:lnTo>
                    <a:pt x="43730" y="10158"/>
                  </a:lnTo>
                  <a:lnTo>
                    <a:pt x="43523" y="9167"/>
                  </a:lnTo>
                  <a:lnTo>
                    <a:pt x="43317" y="8259"/>
                  </a:lnTo>
                  <a:lnTo>
                    <a:pt x="43069" y="7433"/>
                  </a:lnTo>
                  <a:lnTo>
                    <a:pt x="42780" y="6607"/>
                  </a:lnTo>
                  <a:lnTo>
                    <a:pt x="42491" y="5864"/>
                  </a:lnTo>
                  <a:lnTo>
                    <a:pt x="42202" y="5162"/>
                  </a:lnTo>
                  <a:lnTo>
                    <a:pt x="41872" y="4501"/>
                  </a:lnTo>
                  <a:lnTo>
                    <a:pt x="41541" y="3882"/>
                  </a:lnTo>
                  <a:lnTo>
                    <a:pt x="41211" y="3345"/>
                  </a:lnTo>
                  <a:lnTo>
                    <a:pt x="40839" y="2849"/>
                  </a:lnTo>
                  <a:lnTo>
                    <a:pt x="40426" y="2354"/>
                  </a:lnTo>
                  <a:lnTo>
                    <a:pt x="40055" y="1941"/>
                  </a:lnTo>
                  <a:lnTo>
                    <a:pt x="39601" y="1569"/>
                  </a:lnTo>
                  <a:lnTo>
                    <a:pt x="39188" y="1239"/>
                  </a:lnTo>
                  <a:lnTo>
                    <a:pt x="38733" y="950"/>
                  </a:lnTo>
                  <a:lnTo>
                    <a:pt x="38279" y="702"/>
                  </a:lnTo>
                  <a:lnTo>
                    <a:pt x="37784" y="496"/>
                  </a:lnTo>
                  <a:lnTo>
                    <a:pt x="37288" y="330"/>
                  </a:lnTo>
                  <a:lnTo>
                    <a:pt x="36793" y="165"/>
                  </a:lnTo>
                  <a:lnTo>
                    <a:pt x="36256" y="83"/>
                  </a:lnTo>
                  <a:lnTo>
                    <a:pt x="35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-1750122">
              <a:off x="-1635725" y="-203726"/>
              <a:ext cx="3379998" cy="1950681"/>
            </a:xfrm>
            <a:custGeom>
              <a:avLst/>
              <a:gdLst/>
              <a:ahLst/>
              <a:cxnLst/>
              <a:rect l="l" t="t" r="r" b="b"/>
              <a:pathLst>
                <a:path w="28906" h="16683" extrusionOk="0">
                  <a:moveTo>
                    <a:pt x="25561" y="0"/>
                  </a:moveTo>
                  <a:lnTo>
                    <a:pt x="3015" y="2230"/>
                  </a:lnTo>
                  <a:lnTo>
                    <a:pt x="2726" y="2271"/>
                  </a:lnTo>
                  <a:lnTo>
                    <a:pt x="2478" y="2354"/>
                  </a:lnTo>
                  <a:lnTo>
                    <a:pt x="2230" y="2436"/>
                  </a:lnTo>
                  <a:lnTo>
                    <a:pt x="1982" y="2560"/>
                  </a:lnTo>
                  <a:lnTo>
                    <a:pt x="1487" y="2849"/>
                  </a:lnTo>
                  <a:lnTo>
                    <a:pt x="1115" y="3180"/>
                  </a:lnTo>
                  <a:lnTo>
                    <a:pt x="785" y="3634"/>
                  </a:lnTo>
                  <a:lnTo>
                    <a:pt x="537" y="4088"/>
                  </a:lnTo>
                  <a:lnTo>
                    <a:pt x="413" y="4336"/>
                  </a:lnTo>
                  <a:lnTo>
                    <a:pt x="372" y="4625"/>
                  </a:lnTo>
                  <a:lnTo>
                    <a:pt x="289" y="4873"/>
                  </a:lnTo>
                  <a:lnTo>
                    <a:pt x="289" y="5162"/>
                  </a:lnTo>
                  <a:lnTo>
                    <a:pt x="0" y="13544"/>
                  </a:lnTo>
                  <a:lnTo>
                    <a:pt x="42" y="13875"/>
                  </a:lnTo>
                  <a:lnTo>
                    <a:pt x="83" y="14164"/>
                  </a:lnTo>
                  <a:lnTo>
                    <a:pt x="124" y="14494"/>
                  </a:lnTo>
                  <a:lnTo>
                    <a:pt x="248" y="14783"/>
                  </a:lnTo>
                  <a:lnTo>
                    <a:pt x="372" y="15031"/>
                  </a:lnTo>
                  <a:lnTo>
                    <a:pt x="496" y="15320"/>
                  </a:lnTo>
                  <a:lnTo>
                    <a:pt x="702" y="15568"/>
                  </a:lnTo>
                  <a:lnTo>
                    <a:pt x="868" y="15774"/>
                  </a:lnTo>
                  <a:lnTo>
                    <a:pt x="1115" y="15981"/>
                  </a:lnTo>
                  <a:lnTo>
                    <a:pt x="1363" y="16146"/>
                  </a:lnTo>
                  <a:lnTo>
                    <a:pt x="1611" y="16311"/>
                  </a:lnTo>
                  <a:lnTo>
                    <a:pt x="1859" y="16435"/>
                  </a:lnTo>
                  <a:lnTo>
                    <a:pt x="2148" y="16559"/>
                  </a:lnTo>
                  <a:lnTo>
                    <a:pt x="2478" y="16641"/>
                  </a:lnTo>
                  <a:lnTo>
                    <a:pt x="2767" y="16683"/>
                  </a:lnTo>
                  <a:lnTo>
                    <a:pt x="3097" y="16683"/>
                  </a:lnTo>
                  <a:lnTo>
                    <a:pt x="24198" y="16393"/>
                  </a:lnTo>
                  <a:lnTo>
                    <a:pt x="24735" y="16311"/>
                  </a:lnTo>
                  <a:lnTo>
                    <a:pt x="25272" y="16187"/>
                  </a:lnTo>
                  <a:lnTo>
                    <a:pt x="25726" y="15939"/>
                  </a:lnTo>
                  <a:lnTo>
                    <a:pt x="26139" y="15650"/>
                  </a:lnTo>
                  <a:lnTo>
                    <a:pt x="26511" y="15279"/>
                  </a:lnTo>
                  <a:lnTo>
                    <a:pt x="26800" y="14824"/>
                  </a:lnTo>
                  <a:lnTo>
                    <a:pt x="27048" y="14370"/>
                  </a:lnTo>
                  <a:lnTo>
                    <a:pt x="27171" y="13833"/>
                  </a:lnTo>
                  <a:lnTo>
                    <a:pt x="28864" y="3551"/>
                  </a:lnTo>
                  <a:lnTo>
                    <a:pt x="28906" y="3180"/>
                  </a:lnTo>
                  <a:lnTo>
                    <a:pt x="28906" y="2808"/>
                  </a:lnTo>
                  <a:lnTo>
                    <a:pt x="28864" y="2478"/>
                  </a:lnTo>
                  <a:lnTo>
                    <a:pt x="28782" y="2106"/>
                  </a:lnTo>
                  <a:lnTo>
                    <a:pt x="28658" y="1817"/>
                  </a:lnTo>
                  <a:lnTo>
                    <a:pt x="28493" y="1487"/>
                  </a:lnTo>
                  <a:lnTo>
                    <a:pt x="28286" y="1198"/>
                  </a:lnTo>
                  <a:lnTo>
                    <a:pt x="28080" y="950"/>
                  </a:lnTo>
                  <a:lnTo>
                    <a:pt x="27832" y="743"/>
                  </a:lnTo>
                  <a:lnTo>
                    <a:pt x="27584" y="537"/>
                  </a:lnTo>
                  <a:lnTo>
                    <a:pt x="27295" y="330"/>
                  </a:lnTo>
                  <a:lnTo>
                    <a:pt x="26965" y="207"/>
                  </a:lnTo>
                  <a:lnTo>
                    <a:pt x="26635" y="83"/>
                  </a:lnTo>
                  <a:lnTo>
                    <a:pt x="26304" y="41"/>
                  </a:lnTo>
                  <a:lnTo>
                    <a:pt x="25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 rot="-1568844">
              <a:off x="6774563" y="289485"/>
              <a:ext cx="1252948" cy="739891"/>
              <a:chOff x="6340995" y="239202"/>
              <a:chExt cx="1252897" cy="739861"/>
            </a:xfrm>
          </p:grpSpPr>
          <p:sp>
            <p:nvSpPr>
              <p:cNvPr id="35" name="Google Shape;35;p2"/>
              <p:cNvSpPr/>
              <p:nvPr/>
            </p:nvSpPr>
            <p:spPr>
              <a:xfrm rot="1226450">
                <a:off x="6758943" y="414381"/>
                <a:ext cx="252002" cy="164125"/>
              </a:xfrm>
              <a:custGeom>
                <a:avLst/>
                <a:gdLst/>
                <a:ahLst/>
                <a:cxnLst/>
                <a:rect l="l" t="t" r="r" b="b"/>
                <a:pathLst>
                  <a:path w="5678" h="3698" extrusionOk="0">
                    <a:moveTo>
                      <a:pt x="3100" y="0"/>
                    </a:moveTo>
                    <a:lnTo>
                      <a:pt x="2689" y="75"/>
                    </a:lnTo>
                    <a:lnTo>
                      <a:pt x="2279" y="150"/>
                    </a:lnTo>
                    <a:lnTo>
                      <a:pt x="1868" y="299"/>
                    </a:lnTo>
                    <a:lnTo>
                      <a:pt x="1457" y="486"/>
                    </a:lnTo>
                    <a:lnTo>
                      <a:pt x="1083" y="710"/>
                    </a:lnTo>
                    <a:lnTo>
                      <a:pt x="710" y="971"/>
                    </a:lnTo>
                    <a:lnTo>
                      <a:pt x="411" y="1270"/>
                    </a:lnTo>
                    <a:lnTo>
                      <a:pt x="187" y="1606"/>
                    </a:lnTo>
                    <a:lnTo>
                      <a:pt x="75" y="1793"/>
                    </a:lnTo>
                    <a:lnTo>
                      <a:pt x="38" y="1980"/>
                    </a:lnTo>
                    <a:lnTo>
                      <a:pt x="0" y="2167"/>
                    </a:lnTo>
                    <a:lnTo>
                      <a:pt x="38" y="2353"/>
                    </a:lnTo>
                    <a:lnTo>
                      <a:pt x="75" y="2503"/>
                    </a:lnTo>
                    <a:lnTo>
                      <a:pt x="112" y="2689"/>
                    </a:lnTo>
                    <a:lnTo>
                      <a:pt x="224" y="2801"/>
                    </a:lnTo>
                    <a:lnTo>
                      <a:pt x="336" y="2951"/>
                    </a:lnTo>
                    <a:lnTo>
                      <a:pt x="598" y="3175"/>
                    </a:lnTo>
                    <a:lnTo>
                      <a:pt x="897" y="3287"/>
                    </a:lnTo>
                    <a:lnTo>
                      <a:pt x="1083" y="3324"/>
                    </a:lnTo>
                    <a:lnTo>
                      <a:pt x="1233" y="3362"/>
                    </a:lnTo>
                    <a:lnTo>
                      <a:pt x="1420" y="3362"/>
                    </a:lnTo>
                    <a:lnTo>
                      <a:pt x="1569" y="3324"/>
                    </a:lnTo>
                    <a:lnTo>
                      <a:pt x="1868" y="3436"/>
                    </a:lnTo>
                    <a:lnTo>
                      <a:pt x="2204" y="3511"/>
                    </a:lnTo>
                    <a:lnTo>
                      <a:pt x="2540" y="3586"/>
                    </a:lnTo>
                    <a:lnTo>
                      <a:pt x="2876" y="3660"/>
                    </a:lnTo>
                    <a:lnTo>
                      <a:pt x="3212" y="3698"/>
                    </a:lnTo>
                    <a:lnTo>
                      <a:pt x="3548" y="3698"/>
                    </a:lnTo>
                    <a:lnTo>
                      <a:pt x="3885" y="3660"/>
                    </a:lnTo>
                    <a:lnTo>
                      <a:pt x="4221" y="3623"/>
                    </a:lnTo>
                    <a:lnTo>
                      <a:pt x="4519" y="3511"/>
                    </a:lnTo>
                    <a:lnTo>
                      <a:pt x="4818" y="3399"/>
                    </a:lnTo>
                    <a:lnTo>
                      <a:pt x="5042" y="3250"/>
                    </a:lnTo>
                    <a:lnTo>
                      <a:pt x="5266" y="3063"/>
                    </a:lnTo>
                    <a:lnTo>
                      <a:pt x="5453" y="2839"/>
                    </a:lnTo>
                    <a:lnTo>
                      <a:pt x="5565" y="2577"/>
                    </a:lnTo>
                    <a:lnTo>
                      <a:pt x="5640" y="2279"/>
                    </a:lnTo>
                    <a:lnTo>
                      <a:pt x="5677" y="1905"/>
                    </a:lnTo>
                    <a:lnTo>
                      <a:pt x="5640" y="1681"/>
                    </a:lnTo>
                    <a:lnTo>
                      <a:pt x="5603" y="1457"/>
                    </a:lnTo>
                    <a:lnTo>
                      <a:pt x="5528" y="1233"/>
                    </a:lnTo>
                    <a:lnTo>
                      <a:pt x="5416" y="1046"/>
                    </a:lnTo>
                    <a:lnTo>
                      <a:pt x="5304" y="859"/>
                    </a:lnTo>
                    <a:lnTo>
                      <a:pt x="5154" y="710"/>
                    </a:lnTo>
                    <a:lnTo>
                      <a:pt x="5005" y="561"/>
                    </a:lnTo>
                    <a:lnTo>
                      <a:pt x="4818" y="411"/>
                    </a:lnTo>
                    <a:lnTo>
                      <a:pt x="4445" y="187"/>
                    </a:lnTo>
                    <a:lnTo>
                      <a:pt x="3997" y="38"/>
                    </a:lnTo>
                    <a:lnTo>
                      <a:pt x="35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226450">
                <a:off x="7103241" y="557341"/>
                <a:ext cx="167454" cy="227148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5118" extrusionOk="0">
                    <a:moveTo>
                      <a:pt x="2092" y="1"/>
                    </a:moveTo>
                    <a:lnTo>
                      <a:pt x="1868" y="76"/>
                    </a:lnTo>
                    <a:lnTo>
                      <a:pt x="1644" y="150"/>
                    </a:lnTo>
                    <a:lnTo>
                      <a:pt x="1382" y="374"/>
                    </a:lnTo>
                    <a:lnTo>
                      <a:pt x="1121" y="598"/>
                    </a:lnTo>
                    <a:lnTo>
                      <a:pt x="897" y="860"/>
                    </a:lnTo>
                    <a:lnTo>
                      <a:pt x="673" y="1121"/>
                    </a:lnTo>
                    <a:lnTo>
                      <a:pt x="486" y="1383"/>
                    </a:lnTo>
                    <a:lnTo>
                      <a:pt x="337" y="1682"/>
                    </a:lnTo>
                    <a:lnTo>
                      <a:pt x="187" y="1980"/>
                    </a:lnTo>
                    <a:lnTo>
                      <a:pt x="112" y="2279"/>
                    </a:lnTo>
                    <a:lnTo>
                      <a:pt x="38" y="2615"/>
                    </a:lnTo>
                    <a:lnTo>
                      <a:pt x="0" y="2914"/>
                    </a:lnTo>
                    <a:lnTo>
                      <a:pt x="38" y="3250"/>
                    </a:lnTo>
                    <a:lnTo>
                      <a:pt x="75" y="3549"/>
                    </a:lnTo>
                    <a:lnTo>
                      <a:pt x="187" y="3885"/>
                    </a:lnTo>
                    <a:lnTo>
                      <a:pt x="299" y="4184"/>
                    </a:lnTo>
                    <a:lnTo>
                      <a:pt x="523" y="4483"/>
                    </a:lnTo>
                    <a:lnTo>
                      <a:pt x="747" y="4744"/>
                    </a:lnTo>
                    <a:lnTo>
                      <a:pt x="971" y="4931"/>
                    </a:lnTo>
                    <a:lnTo>
                      <a:pt x="1270" y="5080"/>
                    </a:lnTo>
                    <a:lnTo>
                      <a:pt x="1420" y="5080"/>
                    </a:lnTo>
                    <a:lnTo>
                      <a:pt x="1569" y="5118"/>
                    </a:lnTo>
                    <a:lnTo>
                      <a:pt x="1756" y="5080"/>
                    </a:lnTo>
                    <a:lnTo>
                      <a:pt x="1868" y="5043"/>
                    </a:lnTo>
                    <a:lnTo>
                      <a:pt x="2167" y="4931"/>
                    </a:lnTo>
                    <a:lnTo>
                      <a:pt x="2428" y="4781"/>
                    </a:lnTo>
                    <a:lnTo>
                      <a:pt x="2689" y="4632"/>
                    </a:lnTo>
                    <a:lnTo>
                      <a:pt x="2914" y="4445"/>
                    </a:lnTo>
                    <a:lnTo>
                      <a:pt x="3100" y="4259"/>
                    </a:lnTo>
                    <a:lnTo>
                      <a:pt x="3287" y="4072"/>
                    </a:lnTo>
                    <a:lnTo>
                      <a:pt x="3436" y="3848"/>
                    </a:lnTo>
                    <a:lnTo>
                      <a:pt x="3549" y="3624"/>
                    </a:lnTo>
                    <a:lnTo>
                      <a:pt x="3661" y="3362"/>
                    </a:lnTo>
                    <a:lnTo>
                      <a:pt x="3735" y="3138"/>
                    </a:lnTo>
                    <a:lnTo>
                      <a:pt x="3773" y="2877"/>
                    </a:lnTo>
                    <a:lnTo>
                      <a:pt x="3773" y="2578"/>
                    </a:lnTo>
                    <a:lnTo>
                      <a:pt x="3735" y="2316"/>
                    </a:lnTo>
                    <a:lnTo>
                      <a:pt x="3698" y="2018"/>
                    </a:lnTo>
                    <a:lnTo>
                      <a:pt x="3586" y="1756"/>
                    </a:lnTo>
                    <a:lnTo>
                      <a:pt x="3474" y="1457"/>
                    </a:lnTo>
                    <a:lnTo>
                      <a:pt x="3399" y="1345"/>
                    </a:lnTo>
                    <a:lnTo>
                      <a:pt x="3399" y="1159"/>
                    </a:lnTo>
                    <a:lnTo>
                      <a:pt x="3399" y="972"/>
                    </a:lnTo>
                    <a:lnTo>
                      <a:pt x="3324" y="785"/>
                    </a:lnTo>
                    <a:lnTo>
                      <a:pt x="3250" y="598"/>
                    </a:lnTo>
                    <a:lnTo>
                      <a:pt x="3100" y="412"/>
                    </a:lnTo>
                    <a:lnTo>
                      <a:pt x="2951" y="262"/>
                    </a:lnTo>
                    <a:lnTo>
                      <a:pt x="2764" y="150"/>
                    </a:lnTo>
                    <a:lnTo>
                      <a:pt x="2540" y="38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226450">
                <a:off x="6662391" y="660849"/>
                <a:ext cx="230432" cy="213877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4819" extrusionOk="0">
                    <a:moveTo>
                      <a:pt x="2204" y="0"/>
                    </a:moveTo>
                    <a:lnTo>
                      <a:pt x="2055" y="38"/>
                    </a:lnTo>
                    <a:lnTo>
                      <a:pt x="1420" y="337"/>
                    </a:lnTo>
                    <a:lnTo>
                      <a:pt x="1121" y="486"/>
                    </a:lnTo>
                    <a:lnTo>
                      <a:pt x="859" y="710"/>
                    </a:lnTo>
                    <a:lnTo>
                      <a:pt x="598" y="934"/>
                    </a:lnTo>
                    <a:lnTo>
                      <a:pt x="374" y="1196"/>
                    </a:lnTo>
                    <a:lnTo>
                      <a:pt x="187" y="1457"/>
                    </a:lnTo>
                    <a:lnTo>
                      <a:pt x="75" y="1793"/>
                    </a:lnTo>
                    <a:lnTo>
                      <a:pt x="38" y="2092"/>
                    </a:lnTo>
                    <a:lnTo>
                      <a:pt x="0" y="2391"/>
                    </a:lnTo>
                    <a:lnTo>
                      <a:pt x="38" y="2652"/>
                    </a:lnTo>
                    <a:lnTo>
                      <a:pt x="112" y="2951"/>
                    </a:lnTo>
                    <a:lnTo>
                      <a:pt x="224" y="3212"/>
                    </a:lnTo>
                    <a:lnTo>
                      <a:pt x="374" y="3436"/>
                    </a:lnTo>
                    <a:lnTo>
                      <a:pt x="523" y="3698"/>
                    </a:lnTo>
                    <a:lnTo>
                      <a:pt x="710" y="3885"/>
                    </a:lnTo>
                    <a:lnTo>
                      <a:pt x="1121" y="4221"/>
                    </a:lnTo>
                    <a:lnTo>
                      <a:pt x="1606" y="4519"/>
                    </a:lnTo>
                    <a:lnTo>
                      <a:pt x="2092" y="4706"/>
                    </a:lnTo>
                    <a:lnTo>
                      <a:pt x="2353" y="4781"/>
                    </a:lnTo>
                    <a:lnTo>
                      <a:pt x="2615" y="4818"/>
                    </a:lnTo>
                    <a:lnTo>
                      <a:pt x="3175" y="4818"/>
                    </a:lnTo>
                    <a:lnTo>
                      <a:pt x="3436" y="4781"/>
                    </a:lnTo>
                    <a:lnTo>
                      <a:pt x="3698" y="4744"/>
                    </a:lnTo>
                    <a:lnTo>
                      <a:pt x="3922" y="4632"/>
                    </a:lnTo>
                    <a:lnTo>
                      <a:pt x="4146" y="4519"/>
                    </a:lnTo>
                    <a:lnTo>
                      <a:pt x="4370" y="4370"/>
                    </a:lnTo>
                    <a:lnTo>
                      <a:pt x="4594" y="4183"/>
                    </a:lnTo>
                    <a:lnTo>
                      <a:pt x="4856" y="3847"/>
                    </a:lnTo>
                    <a:lnTo>
                      <a:pt x="5005" y="3511"/>
                    </a:lnTo>
                    <a:lnTo>
                      <a:pt x="5117" y="3138"/>
                    </a:lnTo>
                    <a:lnTo>
                      <a:pt x="5192" y="2727"/>
                    </a:lnTo>
                    <a:lnTo>
                      <a:pt x="5192" y="2316"/>
                    </a:lnTo>
                    <a:lnTo>
                      <a:pt x="5154" y="1942"/>
                    </a:lnTo>
                    <a:lnTo>
                      <a:pt x="5080" y="1532"/>
                    </a:lnTo>
                    <a:lnTo>
                      <a:pt x="5005" y="1158"/>
                    </a:lnTo>
                    <a:lnTo>
                      <a:pt x="4930" y="971"/>
                    </a:lnTo>
                    <a:lnTo>
                      <a:pt x="4856" y="822"/>
                    </a:lnTo>
                    <a:lnTo>
                      <a:pt x="4706" y="673"/>
                    </a:lnTo>
                    <a:lnTo>
                      <a:pt x="4594" y="523"/>
                    </a:lnTo>
                    <a:lnTo>
                      <a:pt x="4407" y="411"/>
                    </a:lnTo>
                    <a:lnTo>
                      <a:pt x="4258" y="337"/>
                    </a:lnTo>
                    <a:lnTo>
                      <a:pt x="4071" y="299"/>
                    </a:lnTo>
                    <a:lnTo>
                      <a:pt x="3885" y="299"/>
                    </a:lnTo>
                    <a:lnTo>
                      <a:pt x="3548" y="337"/>
                    </a:lnTo>
                    <a:lnTo>
                      <a:pt x="3212" y="411"/>
                    </a:lnTo>
                    <a:lnTo>
                      <a:pt x="2951" y="187"/>
                    </a:lnTo>
                    <a:lnTo>
                      <a:pt x="2689" y="38"/>
                    </a:lnTo>
                    <a:lnTo>
                      <a:pt x="25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226450">
                <a:off x="7012257" y="264704"/>
                <a:ext cx="180724" cy="192352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334" extrusionOk="0">
                    <a:moveTo>
                      <a:pt x="1793" y="1"/>
                    </a:moveTo>
                    <a:lnTo>
                      <a:pt x="1420" y="75"/>
                    </a:lnTo>
                    <a:lnTo>
                      <a:pt x="1046" y="225"/>
                    </a:lnTo>
                    <a:lnTo>
                      <a:pt x="748" y="412"/>
                    </a:lnTo>
                    <a:lnTo>
                      <a:pt x="486" y="673"/>
                    </a:lnTo>
                    <a:lnTo>
                      <a:pt x="262" y="972"/>
                    </a:lnTo>
                    <a:lnTo>
                      <a:pt x="113" y="1308"/>
                    </a:lnTo>
                    <a:lnTo>
                      <a:pt x="38" y="1681"/>
                    </a:lnTo>
                    <a:lnTo>
                      <a:pt x="1" y="2055"/>
                    </a:lnTo>
                    <a:lnTo>
                      <a:pt x="38" y="2428"/>
                    </a:lnTo>
                    <a:lnTo>
                      <a:pt x="113" y="2802"/>
                    </a:lnTo>
                    <a:lnTo>
                      <a:pt x="262" y="3175"/>
                    </a:lnTo>
                    <a:lnTo>
                      <a:pt x="449" y="3511"/>
                    </a:lnTo>
                    <a:lnTo>
                      <a:pt x="710" y="3810"/>
                    </a:lnTo>
                    <a:lnTo>
                      <a:pt x="1009" y="4034"/>
                    </a:lnTo>
                    <a:lnTo>
                      <a:pt x="1308" y="4221"/>
                    </a:lnTo>
                    <a:lnTo>
                      <a:pt x="1495" y="4296"/>
                    </a:lnTo>
                    <a:lnTo>
                      <a:pt x="1681" y="4333"/>
                    </a:lnTo>
                    <a:lnTo>
                      <a:pt x="2055" y="4333"/>
                    </a:lnTo>
                    <a:lnTo>
                      <a:pt x="2242" y="4296"/>
                    </a:lnTo>
                    <a:lnTo>
                      <a:pt x="2466" y="4258"/>
                    </a:lnTo>
                    <a:lnTo>
                      <a:pt x="2764" y="4109"/>
                    </a:lnTo>
                    <a:lnTo>
                      <a:pt x="3026" y="3960"/>
                    </a:lnTo>
                    <a:lnTo>
                      <a:pt x="3250" y="3736"/>
                    </a:lnTo>
                    <a:lnTo>
                      <a:pt x="3437" y="3511"/>
                    </a:lnTo>
                    <a:lnTo>
                      <a:pt x="3586" y="3250"/>
                    </a:lnTo>
                    <a:lnTo>
                      <a:pt x="3736" y="2951"/>
                    </a:lnTo>
                    <a:lnTo>
                      <a:pt x="3810" y="2652"/>
                    </a:lnTo>
                    <a:lnTo>
                      <a:pt x="3885" y="2354"/>
                    </a:lnTo>
                    <a:lnTo>
                      <a:pt x="3960" y="2167"/>
                    </a:lnTo>
                    <a:lnTo>
                      <a:pt x="4034" y="1980"/>
                    </a:lnTo>
                    <a:lnTo>
                      <a:pt x="4072" y="1793"/>
                    </a:lnTo>
                    <a:lnTo>
                      <a:pt x="4072" y="1607"/>
                    </a:lnTo>
                    <a:lnTo>
                      <a:pt x="4034" y="1383"/>
                    </a:lnTo>
                    <a:lnTo>
                      <a:pt x="3960" y="1196"/>
                    </a:lnTo>
                    <a:lnTo>
                      <a:pt x="3885" y="1046"/>
                    </a:lnTo>
                    <a:lnTo>
                      <a:pt x="3736" y="860"/>
                    </a:lnTo>
                    <a:lnTo>
                      <a:pt x="3474" y="598"/>
                    </a:lnTo>
                    <a:lnTo>
                      <a:pt x="3175" y="374"/>
                    </a:lnTo>
                    <a:lnTo>
                      <a:pt x="2877" y="187"/>
                    </a:lnTo>
                    <a:lnTo>
                      <a:pt x="2503" y="75"/>
                    </a:lnTo>
                    <a:lnTo>
                      <a:pt x="21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226450">
                <a:off x="7365342" y="431300"/>
                <a:ext cx="188979" cy="187337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4221" extrusionOk="0">
                    <a:moveTo>
                      <a:pt x="1980" y="0"/>
                    </a:moveTo>
                    <a:lnTo>
                      <a:pt x="1681" y="75"/>
                    </a:lnTo>
                    <a:lnTo>
                      <a:pt x="1643" y="75"/>
                    </a:lnTo>
                    <a:lnTo>
                      <a:pt x="1419" y="38"/>
                    </a:lnTo>
                    <a:lnTo>
                      <a:pt x="1195" y="38"/>
                    </a:lnTo>
                    <a:lnTo>
                      <a:pt x="971" y="75"/>
                    </a:lnTo>
                    <a:lnTo>
                      <a:pt x="747" y="187"/>
                    </a:lnTo>
                    <a:lnTo>
                      <a:pt x="560" y="299"/>
                    </a:lnTo>
                    <a:lnTo>
                      <a:pt x="411" y="449"/>
                    </a:lnTo>
                    <a:lnTo>
                      <a:pt x="299" y="635"/>
                    </a:lnTo>
                    <a:lnTo>
                      <a:pt x="224" y="859"/>
                    </a:lnTo>
                    <a:lnTo>
                      <a:pt x="75" y="1494"/>
                    </a:lnTo>
                    <a:lnTo>
                      <a:pt x="38" y="1830"/>
                    </a:lnTo>
                    <a:lnTo>
                      <a:pt x="0" y="2167"/>
                    </a:lnTo>
                    <a:lnTo>
                      <a:pt x="38" y="2503"/>
                    </a:lnTo>
                    <a:lnTo>
                      <a:pt x="75" y="2801"/>
                    </a:lnTo>
                    <a:lnTo>
                      <a:pt x="150" y="3138"/>
                    </a:lnTo>
                    <a:lnTo>
                      <a:pt x="299" y="3399"/>
                    </a:lnTo>
                    <a:lnTo>
                      <a:pt x="448" y="3660"/>
                    </a:lnTo>
                    <a:lnTo>
                      <a:pt x="672" y="3847"/>
                    </a:lnTo>
                    <a:lnTo>
                      <a:pt x="897" y="3997"/>
                    </a:lnTo>
                    <a:lnTo>
                      <a:pt x="1158" y="4146"/>
                    </a:lnTo>
                    <a:lnTo>
                      <a:pt x="1457" y="4183"/>
                    </a:lnTo>
                    <a:lnTo>
                      <a:pt x="1718" y="4221"/>
                    </a:lnTo>
                    <a:lnTo>
                      <a:pt x="2017" y="4183"/>
                    </a:lnTo>
                    <a:lnTo>
                      <a:pt x="2278" y="4109"/>
                    </a:lnTo>
                    <a:lnTo>
                      <a:pt x="2727" y="3922"/>
                    </a:lnTo>
                    <a:lnTo>
                      <a:pt x="3100" y="3660"/>
                    </a:lnTo>
                    <a:lnTo>
                      <a:pt x="3474" y="3362"/>
                    </a:lnTo>
                    <a:lnTo>
                      <a:pt x="3772" y="2988"/>
                    </a:lnTo>
                    <a:lnTo>
                      <a:pt x="4034" y="2577"/>
                    </a:lnTo>
                    <a:lnTo>
                      <a:pt x="4146" y="2353"/>
                    </a:lnTo>
                    <a:lnTo>
                      <a:pt x="4183" y="2129"/>
                    </a:lnTo>
                    <a:lnTo>
                      <a:pt x="4258" y="1905"/>
                    </a:lnTo>
                    <a:lnTo>
                      <a:pt x="4258" y="1681"/>
                    </a:lnTo>
                    <a:lnTo>
                      <a:pt x="4258" y="1420"/>
                    </a:lnTo>
                    <a:lnTo>
                      <a:pt x="4220" y="1195"/>
                    </a:lnTo>
                    <a:lnTo>
                      <a:pt x="4146" y="1009"/>
                    </a:lnTo>
                    <a:lnTo>
                      <a:pt x="4071" y="859"/>
                    </a:lnTo>
                    <a:lnTo>
                      <a:pt x="3884" y="598"/>
                    </a:lnTo>
                    <a:lnTo>
                      <a:pt x="3623" y="374"/>
                    </a:lnTo>
                    <a:lnTo>
                      <a:pt x="3324" y="187"/>
                    </a:lnTo>
                    <a:lnTo>
                      <a:pt x="3025" y="75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226450">
                <a:off x="7377965" y="724395"/>
                <a:ext cx="190665" cy="179037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4034" extrusionOk="0">
                    <a:moveTo>
                      <a:pt x="2690" y="0"/>
                    </a:moveTo>
                    <a:lnTo>
                      <a:pt x="2428" y="37"/>
                    </a:lnTo>
                    <a:lnTo>
                      <a:pt x="2055" y="224"/>
                    </a:lnTo>
                    <a:lnTo>
                      <a:pt x="1906" y="262"/>
                    </a:lnTo>
                    <a:lnTo>
                      <a:pt x="1868" y="299"/>
                    </a:lnTo>
                    <a:lnTo>
                      <a:pt x="1794" y="336"/>
                    </a:lnTo>
                    <a:lnTo>
                      <a:pt x="1644" y="448"/>
                    </a:lnTo>
                    <a:lnTo>
                      <a:pt x="1383" y="448"/>
                    </a:lnTo>
                    <a:lnTo>
                      <a:pt x="1159" y="523"/>
                    </a:lnTo>
                    <a:lnTo>
                      <a:pt x="972" y="635"/>
                    </a:lnTo>
                    <a:lnTo>
                      <a:pt x="785" y="784"/>
                    </a:lnTo>
                    <a:lnTo>
                      <a:pt x="561" y="1046"/>
                    </a:lnTo>
                    <a:lnTo>
                      <a:pt x="374" y="1307"/>
                    </a:lnTo>
                    <a:lnTo>
                      <a:pt x="225" y="1569"/>
                    </a:lnTo>
                    <a:lnTo>
                      <a:pt x="113" y="1867"/>
                    </a:lnTo>
                    <a:lnTo>
                      <a:pt x="38" y="2166"/>
                    </a:lnTo>
                    <a:lnTo>
                      <a:pt x="1" y="2465"/>
                    </a:lnTo>
                    <a:lnTo>
                      <a:pt x="1" y="2764"/>
                    </a:lnTo>
                    <a:lnTo>
                      <a:pt x="76" y="3137"/>
                    </a:lnTo>
                    <a:lnTo>
                      <a:pt x="188" y="3399"/>
                    </a:lnTo>
                    <a:lnTo>
                      <a:pt x="374" y="3660"/>
                    </a:lnTo>
                    <a:lnTo>
                      <a:pt x="636" y="3847"/>
                    </a:lnTo>
                    <a:lnTo>
                      <a:pt x="748" y="3884"/>
                    </a:lnTo>
                    <a:lnTo>
                      <a:pt x="897" y="3959"/>
                    </a:lnTo>
                    <a:lnTo>
                      <a:pt x="1233" y="3996"/>
                    </a:lnTo>
                    <a:lnTo>
                      <a:pt x="1569" y="4034"/>
                    </a:lnTo>
                    <a:lnTo>
                      <a:pt x="1906" y="3996"/>
                    </a:lnTo>
                    <a:lnTo>
                      <a:pt x="2204" y="3959"/>
                    </a:lnTo>
                    <a:lnTo>
                      <a:pt x="2540" y="3884"/>
                    </a:lnTo>
                    <a:lnTo>
                      <a:pt x="2839" y="3772"/>
                    </a:lnTo>
                    <a:lnTo>
                      <a:pt x="3138" y="3586"/>
                    </a:lnTo>
                    <a:lnTo>
                      <a:pt x="3399" y="3399"/>
                    </a:lnTo>
                    <a:lnTo>
                      <a:pt x="3624" y="3175"/>
                    </a:lnTo>
                    <a:lnTo>
                      <a:pt x="3810" y="2951"/>
                    </a:lnTo>
                    <a:lnTo>
                      <a:pt x="3997" y="2689"/>
                    </a:lnTo>
                    <a:lnTo>
                      <a:pt x="4109" y="2390"/>
                    </a:lnTo>
                    <a:lnTo>
                      <a:pt x="4221" y="2092"/>
                    </a:lnTo>
                    <a:lnTo>
                      <a:pt x="4259" y="1793"/>
                    </a:lnTo>
                    <a:lnTo>
                      <a:pt x="4296" y="1494"/>
                    </a:lnTo>
                    <a:lnTo>
                      <a:pt x="4296" y="1195"/>
                    </a:lnTo>
                    <a:lnTo>
                      <a:pt x="4184" y="822"/>
                    </a:lnTo>
                    <a:lnTo>
                      <a:pt x="4109" y="635"/>
                    </a:lnTo>
                    <a:lnTo>
                      <a:pt x="4034" y="486"/>
                    </a:lnTo>
                    <a:lnTo>
                      <a:pt x="3922" y="336"/>
                    </a:lnTo>
                    <a:lnTo>
                      <a:pt x="3773" y="224"/>
                    </a:lnTo>
                    <a:lnTo>
                      <a:pt x="3624" y="149"/>
                    </a:lnTo>
                    <a:lnTo>
                      <a:pt x="3437" y="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226450">
                <a:off x="7011661" y="816192"/>
                <a:ext cx="150899" cy="140958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176" extrusionOk="0">
                    <a:moveTo>
                      <a:pt x="1233" y="1"/>
                    </a:moveTo>
                    <a:lnTo>
                      <a:pt x="1009" y="38"/>
                    </a:lnTo>
                    <a:lnTo>
                      <a:pt x="822" y="150"/>
                    </a:lnTo>
                    <a:lnTo>
                      <a:pt x="635" y="262"/>
                    </a:lnTo>
                    <a:lnTo>
                      <a:pt x="486" y="449"/>
                    </a:lnTo>
                    <a:lnTo>
                      <a:pt x="336" y="636"/>
                    </a:lnTo>
                    <a:lnTo>
                      <a:pt x="262" y="822"/>
                    </a:lnTo>
                    <a:lnTo>
                      <a:pt x="75" y="1420"/>
                    </a:lnTo>
                    <a:lnTo>
                      <a:pt x="38" y="1681"/>
                    </a:lnTo>
                    <a:lnTo>
                      <a:pt x="0" y="2018"/>
                    </a:lnTo>
                    <a:lnTo>
                      <a:pt x="38" y="2204"/>
                    </a:lnTo>
                    <a:lnTo>
                      <a:pt x="112" y="2428"/>
                    </a:lnTo>
                    <a:lnTo>
                      <a:pt x="224" y="2652"/>
                    </a:lnTo>
                    <a:lnTo>
                      <a:pt x="374" y="2839"/>
                    </a:lnTo>
                    <a:lnTo>
                      <a:pt x="523" y="2989"/>
                    </a:lnTo>
                    <a:lnTo>
                      <a:pt x="710" y="3101"/>
                    </a:lnTo>
                    <a:lnTo>
                      <a:pt x="934" y="3175"/>
                    </a:lnTo>
                    <a:lnTo>
                      <a:pt x="1195" y="3175"/>
                    </a:lnTo>
                    <a:lnTo>
                      <a:pt x="1494" y="3138"/>
                    </a:lnTo>
                    <a:lnTo>
                      <a:pt x="1793" y="3063"/>
                    </a:lnTo>
                    <a:lnTo>
                      <a:pt x="2054" y="2951"/>
                    </a:lnTo>
                    <a:lnTo>
                      <a:pt x="2316" y="2802"/>
                    </a:lnTo>
                    <a:lnTo>
                      <a:pt x="2727" y="2503"/>
                    </a:lnTo>
                    <a:lnTo>
                      <a:pt x="3063" y="2204"/>
                    </a:lnTo>
                    <a:lnTo>
                      <a:pt x="3212" y="2018"/>
                    </a:lnTo>
                    <a:lnTo>
                      <a:pt x="3324" y="1831"/>
                    </a:lnTo>
                    <a:lnTo>
                      <a:pt x="3399" y="1607"/>
                    </a:lnTo>
                    <a:lnTo>
                      <a:pt x="3399" y="1383"/>
                    </a:lnTo>
                    <a:lnTo>
                      <a:pt x="3399" y="1121"/>
                    </a:lnTo>
                    <a:lnTo>
                      <a:pt x="3324" y="934"/>
                    </a:lnTo>
                    <a:lnTo>
                      <a:pt x="3212" y="710"/>
                    </a:lnTo>
                    <a:lnTo>
                      <a:pt x="3063" y="561"/>
                    </a:lnTo>
                    <a:lnTo>
                      <a:pt x="2839" y="374"/>
                    </a:lnTo>
                    <a:lnTo>
                      <a:pt x="2615" y="262"/>
                    </a:lnTo>
                    <a:lnTo>
                      <a:pt x="2353" y="225"/>
                    </a:lnTo>
                    <a:lnTo>
                      <a:pt x="2092" y="225"/>
                    </a:lnTo>
                    <a:lnTo>
                      <a:pt x="1905" y="113"/>
                    </a:lnTo>
                    <a:lnTo>
                      <a:pt x="1681" y="38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226450">
                <a:off x="6364651" y="642823"/>
                <a:ext cx="159154" cy="164169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3699" extrusionOk="0">
                    <a:moveTo>
                      <a:pt x="1942" y="1"/>
                    </a:moveTo>
                    <a:lnTo>
                      <a:pt x="1718" y="75"/>
                    </a:lnTo>
                    <a:lnTo>
                      <a:pt x="1494" y="150"/>
                    </a:lnTo>
                    <a:lnTo>
                      <a:pt x="1307" y="187"/>
                    </a:lnTo>
                    <a:lnTo>
                      <a:pt x="1158" y="225"/>
                    </a:lnTo>
                    <a:lnTo>
                      <a:pt x="971" y="299"/>
                    </a:lnTo>
                    <a:lnTo>
                      <a:pt x="822" y="374"/>
                    </a:lnTo>
                    <a:lnTo>
                      <a:pt x="672" y="486"/>
                    </a:lnTo>
                    <a:lnTo>
                      <a:pt x="560" y="636"/>
                    </a:lnTo>
                    <a:lnTo>
                      <a:pt x="486" y="785"/>
                    </a:lnTo>
                    <a:lnTo>
                      <a:pt x="448" y="972"/>
                    </a:lnTo>
                    <a:lnTo>
                      <a:pt x="448" y="1009"/>
                    </a:lnTo>
                    <a:lnTo>
                      <a:pt x="262" y="1270"/>
                    </a:lnTo>
                    <a:lnTo>
                      <a:pt x="150" y="1569"/>
                    </a:lnTo>
                    <a:lnTo>
                      <a:pt x="37" y="1793"/>
                    </a:lnTo>
                    <a:lnTo>
                      <a:pt x="0" y="2017"/>
                    </a:lnTo>
                    <a:lnTo>
                      <a:pt x="0" y="2241"/>
                    </a:lnTo>
                    <a:lnTo>
                      <a:pt x="37" y="2466"/>
                    </a:lnTo>
                    <a:lnTo>
                      <a:pt x="75" y="2652"/>
                    </a:lnTo>
                    <a:lnTo>
                      <a:pt x="187" y="2839"/>
                    </a:lnTo>
                    <a:lnTo>
                      <a:pt x="336" y="3026"/>
                    </a:lnTo>
                    <a:lnTo>
                      <a:pt x="560" y="3175"/>
                    </a:lnTo>
                    <a:lnTo>
                      <a:pt x="672" y="3213"/>
                    </a:lnTo>
                    <a:lnTo>
                      <a:pt x="784" y="3325"/>
                    </a:lnTo>
                    <a:lnTo>
                      <a:pt x="896" y="3437"/>
                    </a:lnTo>
                    <a:lnTo>
                      <a:pt x="1046" y="3549"/>
                    </a:lnTo>
                    <a:lnTo>
                      <a:pt x="1195" y="3623"/>
                    </a:lnTo>
                    <a:lnTo>
                      <a:pt x="1382" y="3661"/>
                    </a:lnTo>
                    <a:lnTo>
                      <a:pt x="1531" y="3698"/>
                    </a:lnTo>
                    <a:lnTo>
                      <a:pt x="1718" y="3661"/>
                    </a:lnTo>
                    <a:lnTo>
                      <a:pt x="1905" y="3661"/>
                    </a:lnTo>
                    <a:lnTo>
                      <a:pt x="2428" y="3474"/>
                    </a:lnTo>
                    <a:lnTo>
                      <a:pt x="2652" y="3362"/>
                    </a:lnTo>
                    <a:lnTo>
                      <a:pt x="2876" y="3250"/>
                    </a:lnTo>
                    <a:lnTo>
                      <a:pt x="3063" y="3063"/>
                    </a:lnTo>
                    <a:lnTo>
                      <a:pt x="3249" y="2876"/>
                    </a:lnTo>
                    <a:lnTo>
                      <a:pt x="3399" y="2690"/>
                    </a:lnTo>
                    <a:lnTo>
                      <a:pt x="3511" y="2428"/>
                    </a:lnTo>
                    <a:lnTo>
                      <a:pt x="3548" y="2204"/>
                    </a:lnTo>
                    <a:lnTo>
                      <a:pt x="3586" y="2017"/>
                    </a:lnTo>
                    <a:lnTo>
                      <a:pt x="3548" y="1607"/>
                    </a:lnTo>
                    <a:lnTo>
                      <a:pt x="3473" y="1233"/>
                    </a:lnTo>
                    <a:lnTo>
                      <a:pt x="3361" y="822"/>
                    </a:lnTo>
                    <a:lnTo>
                      <a:pt x="3287" y="598"/>
                    </a:lnTo>
                    <a:lnTo>
                      <a:pt x="3137" y="411"/>
                    </a:lnTo>
                    <a:lnTo>
                      <a:pt x="2988" y="262"/>
                    </a:lnTo>
                    <a:lnTo>
                      <a:pt x="2801" y="150"/>
                    </a:lnTo>
                    <a:lnTo>
                      <a:pt x="2614" y="38"/>
                    </a:lnTo>
                    <a:lnTo>
                      <a:pt x="23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1261319" y="4814443"/>
              <a:ext cx="939304" cy="863856"/>
              <a:chOff x="3644250" y="3395750"/>
              <a:chExt cx="499550" cy="45940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3999050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8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8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6" y="972"/>
                    </a:lnTo>
                    <a:lnTo>
                      <a:pt x="1383" y="710"/>
                    </a:lnTo>
                    <a:lnTo>
                      <a:pt x="1346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829125" y="36077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75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9393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972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93462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4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88" y="187"/>
                    </a:lnTo>
                    <a:lnTo>
                      <a:pt x="113" y="299"/>
                    </a:lnTo>
                    <a:lnTo>
                      <a:pt x="38" y="448"/>
                    </a:lnTo>
                    <a:lnTo>
                      <a:pt x="1" y="672"/>
                    </a:lnTo>
                    <a:lnTo>
                      <a:pt x="38" y="934"/>
                    </a:lnTo>
                    <a:lnTo>
                      <a:pt x="113" y="1083"/>
                    </a:lnTo>
                    <a:lnTo>
                      <a:pt x="188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6" y="934"/>
                    </a:lnTo>
                    <a:lnTo>
                      <a:pt x="1383" y="672"/>
                    </a:lnTo>
                    <a:lnTo>
                      <a:pt x="1346" y="448"/>
                    </a:lnTo>
                    <a:lnTo>
                      <a:pt x="1271" y="299"/>
                    </a:lnTo>
                    <a:lnTo>
                      <a:pt x="1196" y="187"/>
                    </a:lnTo>
                    <a:lnTo>
                      <a:pt x="1121" y="112"/>
                    </a:lnTo>
                    <a:lnTo>
                      <a:pt x="1009" y="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02707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3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50" y="187"/>
                    </a:lnTo>
                    <a:lnTo>
                      <a:pt x="75" y="299"/>
                    </a:lnTo>
                    <a:lnTo>
                      <a:pt x="38" y="448"/>
                    </a:lnTo>
                    <a:lnTo>
                      <a:pt x="0" y="672"/>
                    </a:lnTo>
                    <a:lnTo>
                      <a:pt x="38" y="934"/>
                    </a:lnTo>
                    <a:lnTo>
                      <a:pt x="75" y="1083"/>
                    </a:lnTo>
                    <a:lnTo>
                      <a:pt x="150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4" y="1270"/>
                    </a:lnTo>
                    <a:lnTo>
                      <a:pt x="1196" y="1195"/>
                    </a:lnTo>
                    <a:lnTo>
                      <a:pt x="1270" y="1083"/>
                    </a:lnTo>
                    <a:lnTo>
                      <a:pt x="1308" y="934"/>
                    </a:lnTo>
                    <a:lnTo>
                      <a:pt x="1382" y="672"/>
                    </a:lnTo>
                    <a:lnTo>
                      <a:pt x="1308" y="448"/>
                    </a:lnTo>
                    <a:lnTo>
                      <a:pt x="1270" y="299"/>
                    </a:lnTo>
                    <a:lnTo>
                      <a:pt x="1196" y="187"/>
                    </a:lnTo>
                    <a:lnTo>
                      <a:pt x="1084" y="112"/>
                    </a:lnTo>
                    <a:lnTo>
                      <a:pt x="971" y="37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920625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824450" y="3505925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6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6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4" y="1420"/>
                    </a:lnTo>
                    <a:lnTo>
                      <a:pt x="823" y="1420"/>
                    </a:lnTo>
                    <a:lnTo>
                      <a:pt x="972" y="1383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3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727350" y="361237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75" y="1084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1"/>
                    </a:lnTo>
                    <a:lnTo>
                      <a:pt x="1383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8562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710" y="0"/>
                    </a:moveTo>
                    <a:lnTo>
                      <a:pt x="524" y="38"/>
                    </a:ln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1009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755375" y="3731875"/>
                <a:ext cx="3362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1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7" y="449"/>
                    </a:lnTo>
                    <a:lnTo>
                      <a:pt x="0" y="711"/>
                    </a:lnTo>
                    <a:lnTo>
                      <a:pt x="37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83"/>
                    </a:lnTo>
                    <a:lnTo>
                      <a:pt x="1083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1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50"/>
                    </a:lnTo>
                    <a:lnTo>
                      <a:pt x="971" y="76"/>
                    </a:lnTo>
                    <a:lnTo>
                      <a:pt x="822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750700" y="349660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673" y="0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4"/>
                    </a:lnTo>
                    <a:lnTo>
                      <a:pt x="75" y="336"/>
                    </a:lnTo>
                    <a:lnTo>
                      <a:pt x="38" y="448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75" y="1121"/>
                    </a:lnTo>
                    <a:lnTo>
                      <a:pt x="150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3" y="1419"/>
                    </a:lnTo>
                    <a:lnTo>
                      <a:pt x="822" y="1419"/>
                    </a:lnTo>
                    <a:lnTo>
                      <a:pt x="971" y="1382"/>
                    </a:lnTo>
                    <a:lnTo>
                      <a:pt x="1083" y="1307"/>
                    </a:lnTo>
                    <a:lnTo>
                      <a:pt x="1196" y="1195"/>
                    </a:lnTo>
                    <a:lnTo>
                      <a:pt x="1270" y="1121"/>
                    </a:lnTo>
                    <a:lnTo>
                      <a:pt x="1308" y="971"/>
                    </a:lnTo>
                    <a:lnTo>
                      <a:pt x="1345" y="710"/>
                    </a:lnTo>
                    <a:lnTo>
                      <a:pt x="1308" y="448"/>
                    </a:lnTo>
                    <a:lnTo>
                      <a:pt x="1270" y="336"/>
                    </a:lnTo>
                    <a:lnTo>
                      <a:pt x="1196" y="224"/>
                    </a:lnTo>
                    <a:lnTo>
                      <a:pt x="1083" y="150"/>
                    </a:lnTo>
                    <a:lnTo>
                      <a:pt x="971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915975" y="341350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4"/>
                    </a:lnTo>
                    <a:lnTo>
                      <a:pt x="112" y="336"/>
                    </a:lnTo>
                    <a:lnTo>
                      <a:pt x="75" y="448"/>
                    </a:lnTo>
                    <a:lnTo>
                      <a:pt x="0" y="710"/>
                    </a:lnTo>
                    <a:lnTo>
                      <a:pt x="75" y="971"/>
                    </a:lnTo>
                    <a:lnTo>
                      <a:pt x="112" y="1121"/>
                    </a:lnTo>
                    <a:lnTo>
                      <a:pt x="187" y="1233"/>
                    </a:lnTo>
                    <a:lnTo>
                      <a:pt x="299" y="1307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7"/>
                    </a:lnTo>
                    <a:lnTo>
                      <a:pt x="1195" y="1233"/>
                    </a:lnTo>
                    <a:lnTo>
                      <a:pt x="1270" y="1121"/>
                    </a:lnTo>
                    <a:lnTo>
                      <a:pt x="1345" y="971"/>
                    </a:lnTo>
                    <a:lnTo>
                      <a:pt x="1382" y="710"/>
                    </a:lnTo>
                    <a:lnTo>
                      <a:pt x="1345" y="448"/>
                    </a:lnTo>
                    <a:lnTo>
                      <a:pt x="1270" y="336"/>
                    </a:lnTo>
                    <a:lnTo>
                      <a:pt x="1195" y="224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013075" y="34228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112" y="1121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971" y="1383"/>
                    </a:lnTo>
                    <a:lnTo>
                      <a:pt x="1121" y="1308"/>
                    </a:lnTo>
                    <a:lnTo>
                      <a:pt x="1195" y="1196"/>
                    </a:lnTo>
                    <a:lnTo>
                      <a:pt x="1270" y="1121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1" y="150"/>
                    </a:lnTo>
                    <a:lnTo>
                      <a:pt x="971" y="75"/>
                    </a:lnTo>
                    <a:lnTo>
                      <a:pt x="859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096175" y="35479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2" y="299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112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672" y="1420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3"/>
                    </a:lnTo>
                    <a:lnTo>
                      <a:pt x="1307" y="971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299"/>
                    </a:lnTo>
                    <a:lnTo>
                      <a:pt x="1195" y="224"/>
                    </a:lnTo>
                    <a:lnTo>
                      <a:pt x="1083" y="112"/>
                    </a:lnTo>
                    <a:lnTo>
                      <a:pt x="971" y="38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10175" y="3672125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1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041075" y="37739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299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911300" y="38196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1"/>
                    </a:move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75" y="449"/>
                    </a:lnTo>
                    <a:lnTo>
                      <a:pt x="0" y="710"/>
                    </a:lnTo>
                    <a:lnTo>
                      <a:pt x="75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99" y="1271"/>
                    </a:lnTo>
                    <a:lnTo>
                      <a:pt x="411" y="1345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233" y="1196"/>
                    </a:lnTo>
                    <a:lnTo>
                      <a:pt x="1307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307" y="337"/>
                    </a:lnTo>
                    <a:lnTo>
                      <a:pt x="1233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810450" y="3814975"/>
                <a:ext cx="336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1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1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45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45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1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6"/>
                    </a:lnTo>
                    <a:lnTo>
                      <a:pt x="822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819800" y="339575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3"/>
                    </a:lnTo>
                    <a:lnTo>
                      <a:pt x="672" y="1420"/>
                    </a:lnTo>
                    <a:lnTo>
                      <a:pt x="822" y="1383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0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13"/>
                    </a:lnTo>
                    <a:lnTo>
                      <a:pt x="971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704025" y="3409750"/>
                <a:ext cx="345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1" extrusionOk="0">
                    <a:moveTo>
                      <a:pt x="523" y="1"/>
                    </a:moveTo>
                    <a:lnTo>
                      <a:pt x="411" y="38"/>
                    </a:lnTo>
                    <a:lnTo>
                      <a:pt x="261" y="113"/>
                    </a:lnTo>
                    <a:lnTo>
                      <a:pt x="187" y="188"/>
                    </a:lnTo>
                    <a:lnTo>
                      <a:pt x="112" y="300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35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271"/>
                    </a:lnTo>
                    <a:lnTo>
                      <a:pt x="411" y="1345"/>
                    </a:lnTo>
                    <a:lnTo>
                      <a:pt x="523" y="1383"/>
                    </a:lnTo>
                    <a:lnTo>
                      <a:pt x="710" y="1420"/>
                    </a:lnTo>
                    <a:lnTo>
                      <a:pt x="859" y="1383"/>
                    </a:lnTo>
                    <a:lnTo>
                      <a:pt x="1008" y="1345"/>
                    </a:lnTo>
                    <a:lnTo>
                      <a:pt x="1120" y="1271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35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00"/>
                    </a:lnTo>
                    <a:lnTo>
                      <a:pt x="1195" y="188"/>
                    </a:lnTo>
                    <a:lnTo>
                      <a:pt x="1120" y="113"/>
                    </a:lnTo>
                    <a:lnTo>
                      <a:pt x="1008" y="38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662925" y="35106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82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644250" y="36310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3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6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299"/>
                    </a:lnTo>
                    <a:lnTo>
                      <a:pt x="1196" y="224"/>
                    </a:lnTo>
                    <a:lnTo>
                      <a:pt x="1121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644250" y="37225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972" y="1382"/>
                    </a:lnTo>
                    <a:lnTo>
                      <a:pt x="1121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704025" y="380565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61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308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2"/>
            <p:cNvGrpSpPr/>
            <p:nvPr/>
          </p:nvGrpSpPr>
          <p:grpSpPr>
            <a:xfrm>
              <a:off x="6324218" y="4437302"/>
              <a:ext cx="1838188" cy="1318887"/>
              <a:chOff x="7490650" y="3466725"/>
              <a:chExt cx="1141094" cy="818727"/>
            </a:xfrm>
          </p:grpSpPr>
          <p:sp>
            <p:nvSpPr>
              <p:cNvPr id="69" name="Google Shape;69;p2"/>
              <p:cNvSpPr/>
              <p:nvPr/>
            </p:nvSpPr>
            <p:spPr>
              <a:xfrm>
                <a:off x="7490650" y="3466725"/>
                <a:ext cx="1141094" cy="818727"/>
              </a:xfrm>
              <a:custGeom>
                <a:avLst/>
                <a:gdLst/>
                <a:ahLst/>
                <a:cxnLst/>
                <a:rect l="l" t="t" r="r" b="b"/>
                <a:pathLst>
                  <a:path w="24987" h="17928" extrusionOk="0">
                    <a:moveTo>
                      <a:pt x="12176" y="0"/>
                    </a:moveTo>
                    <a:lnTo>
                      <a:pt x="11616" y="37"/>
                    </a:lnTo>
                    <a:lnTo>
                      <a:pt x="11056" y="112"/>
                    </a:lnTo>
                    <a:lnTo>
                      <a:pt x="9898" y="299"/>
                    </a:lnTo>
                    <a:lnTo>
                      <a:pt x="9300" y="411"/>
                    </a:lnTo>
                    <a:lnTo>
                      <a:pt x="8740" y="560"/>
                    </a:lnTo>
                    <a:lnTo>
                      <a:pt x="8180" y="710"/>
                    </a:lnTo>
                    <a:lnTo>
                      <a:pt x="7620" y="896"/>
                    </a:lnTo>
                    <a:lnTo>
                      <a:pt x="7059" y="1158"/>
                    </a:lnTo>
                    <a:lnTo>
                      <a:pt x="6574" y="1419"/>
                    </a:lnTo>
                    <a:lnTo>
                      <a:pt x="6126" y="1718"/>
                    </a:lnTo>
                    <a:lnTo>
                      <a:pt x="5715" y="2017"/>
                    </a:lnTo>
                    <a:lnTo>
                      <a:pt x="5304" y="2353"/>
                    </a:lnTo>
                    <a:lnTo>
                      <a:pt x="4931" y="2689"/>
                    </a:lnTo>
                    <a:lnTo>
                      <a:pt x="4520" y="3063"/>
                    </a:lnTo>
                    <a:lnTo>
                      <a:pt x="4184" y="3436"/>
                    </a:lnTo>
                    <a:lnTo>
                      <a:pt x="3511" y="4258"/>
                    </a:lnTo>
                    <a:lnTo>
                      <a:pt x="2876" y="5154"/>
                    </a:lnTo>
                    <a:lnTo>
                      <a:pt x="2316" y="6051"/>
                    </a:lnTo>
                    <a:lnTo>
                      <a:pt x="1831" y="6984"/>
                    </a:lnTo>
                    <a:lnTo>
                      <a:pt x="1383" y="7918"/>
                    </a:lnTo>
                    <a:lnTo>
                      <a:pt x="972" y="9001"/>
                    </a:lnTo>
                    <a:lnTo>
                      <a:pt x="598" y="10121"/>
                    </a:lnTo>
                    <a:lnTo>
                      <a:pt x="337" y="11279"/>
                    </a:lnTo>
                    <a:lnTo>
                      <a:pt x="150" y="12437"/>
                    </a:lnTo>
                    <a:lnTo>
                      <a:pt x="38" y="13595"/>
                    </a:lnTo>
                    <a:lnTo>
                      <a:pt x="1" y="14753"/>
                    </a:lnTo>
                    <a:lnTo>
                      <a:pt x="38" y="15948"/>
                    </a:lnTo>
                    <a:lnTo>
                      <a:pt x="187" y="17106"/>
                    </a:lnTo>
                    <a:lnTo>
                      <a:pt x="225" y="17330"/>
                    </a:lnTo>
                    <a:lnTo>
                      <a:pt x="337" y="17516"/>
                    </a:lnTo>
                    <a:lnTo>
                      <a:pt x="449" y="17666"/>
                    </a:lnTo>
                    <a:lnTo>
                      <a:pt x="598" y="17778"/>
                    </a:lnTo>
                    <a:lnTo>
                      <a:pt x="785" y="17852"/>
                    </a:lnTo>
                    <a:lnTo>
                      <a:pt x="934" y="17927"/>
                    </a:lnTo>
                    <a:lnTo>
                      <a:pt x="1345" y="17927"/>
                    </a:lnTo>
                    <a:lnTo>
                      <a:pt x="1495" y="17852"/>
                    </a:lnTo>
                    <a:lnTo>
                      <a:pt x="1681" y="17778"/>
                    </a:lnTo>
                    <a:lnTo>
                      <a:pt x="1831" y="17703"/>
                    </a:lnTo>
                    <a:lnTo>
                      <a:pt x="1980" y="17554"/>
                    </a:lnTo>
                    <a:lnTo>
                      <a:pt x="2092" y="17404"/>
                    </a:lnTo>
                    <a:lnTo>
                      <a:pt x="2167" y="17218"/>
                    </a:lnTo>
                    <a:lnTo>
                      <a:pt x="2204" y="17031"/>
                    </a:lnTo>
                    <a:lnTo>
                      <a:pt x="2204" y="16769"/>
                    </a:lnTo>
                    <a:lnTo>
                      <a:pt x="2092" y="15910"/>
                    </a:lnTo>
                    <a:lnTo>
                      <a:pt x="2055" y="15014"/>
                    </a:lnTo>
                    <a:lnTo>
                      <a:pt x="2055" y="14118"/>
                    </a:lnTo>
                    <a:lnTo>
                      <a:pt x="2092" y="13221"/>
                    </a:lnTo>
                    <a:lnTo>
                      <a:pt x="2204" y="12325"/>
                    </a:lnTo>
                    <a:lnTo>
                      <a:pt x="2391" y="11429"/>
                    </a:lnTo>
                    <a:lnTo>
                      <a:pt x="2578" y="10570"/>
                    </a:lnTo>
                    <a:lnTo>
                      <a:pt x="2876" y="9673"/>
                    </a:lnTo>
                    <a:lnTo>
                      <a:pt x="3175" y="8852"/>
                    </a:lnTo>
                    <a:lnTo>
                      <a:pt x="3549" y="7993"/>
                    </a:lnTo>
                    <a:lnTo>
                      <a:pt x="3960" y="7208"/>
                    </a:lnTo>
                    <a:lnTo>
                      <a:pt x="4445" y="6424"/>
                    </a:lnTo>
                    <a:lnTo>
                      <a:pt x="4931" y="5714"/>
                    </a:lnTo>
                    <a:lnTo>
                      <a:pt x="5528" y="5005"/>
                    </a:lnTo>
                    <a:lnTo>
                      <a:pt x="6126" y="4370"/>
                    </a:lnTo>
                    <a:lnTo>
                      <a:pt x="6798" y="3772"/>
                    </a:lnTo>
                    <a:lnTo>
                      <a:pt x="7171" y="3473"/>
                    </a:lnTo>
                    <a:lnTo>
                      <a:pt x="7582" y="3212"/>
                    </a:lnTo>
                    <a:lnTo>
                      <a:pt x="8030" y="2988"/>
                    </a:lnTo>
                    <a:lnTo>
                      <a:pt x="8441" y="2801"/>
                    </a:lnTo>
                    <a:lnTo>
                      <a:pt x="8889" y="2614"/>
                    </a:lnTo>
                    <a:lnTo>
                      <a:pt x="9375" y="2502"/>
                    </a:lnTo>
                    <a:lnTo>
                      <a:pt x="10346" y="2278"/>
                    </a:lnTo>
                    <a:lnTo>
                      <a:pt x="11317" y="2129"/>
                    </a:lnTo>
                    <a:lnTo>
                      <a:pt x="12288" y="2054"/>
                    </a:lnTo>
                    <a:lnTo>
                      <a:pt x="12811" y="2017"/>
                    </a:lnTo>
                    <a:lnTo>
                      <a:pt x="13297" y="2054"/>
                    </a:lnTo>
                    <a:lnTo>
                      <a:pt x="13782" y="2092"/>
                    </a:lnTo>
                    <a:lnTo>
                      <a:pt x="14268" y="2166"/>
                    </a:lnTo>
                    <a:lnTo>
                      <a:pt x="14678" y="2241"/>
                    </a:lnTo>
                    <a:lnTo>
                      <a:pt x="15089" y="2353"/>
                    </a:lnTo>
                    <a:lnTo>
                      <a:pt x="15874" y="2614"/>
                    </a:lnTo>
                    <a:lnTo>
                      <a:pt x="16658" y="2951"/>
                    </a:lnTo>
                    <a:lnTo>
                      <a:pt x="17368" y="3361"/>
                    </a:lnTo>
                    <a:lnTo>
                      <a:pt x="18040" y="3847"/>
                    </a:lnTo>
                    <a:lnTo>
                      <a:pt x="18712" y="4370"/>
                    </a:lnTo>
                    <a:lnTo>
                      <a:pt x="19310" y="4967"/>
                    </a:lnTo>
                    <a:lnTo>
                      <a:pt x="19870" y="5565"/>
                    </a:lnTo>
                    <a:lnTo>
                      <a:pt x="20206" y="6013"/>
                    </a:lnTo>
                    <a:lnTo>
                      <a:pt x="20542" y="6499"/>
                    </a:lnTo>
                    <a:lnTo>
                      <a:pt x="20841" y="6984"/>
                    </a:lnTo>
                    <a:lnTo>
                      <a:pt x="21140" y="7470"/>
                    </a:lnTo>
                    <a:lnTo>
                      <a:pt x="21364" y="7955"/>
                    </a:lnTo>
                    <a:lnTo>
                      <a:pt x="21625" y="8478"/>
                    </a:lnTo>
                    <a:lnTo>
                      <a:pt x="22036" y="9524"/>
                    </a:lnTo>
                    <a:lnTo>
                      <a:pt x="22372" y="10607"/>
                    </a:lnTo>
                    <a:lnTo>
                      <a:pt x="22634" y="11690"/>
                    </a:lnTo>
                    <a:lnTo>
                      <a:pt x="22858" y="12810"/>
                    </a:lnTo>
                    <a:lnTo>
                      <a:pt x="22970" y="13931"/>
                    </a:lnTo>
                    <a:lnTo>
                      <a:pt x="23044" y="14155"/>
                    </a:lnTo>
                    <a:lnTo>
                      <a:pt x="23119" y="14342"/>
                    </a:lnTo>
                    <a:lnTo>
                      <a:pt x="23231" y="14491"/>
                    </a:lnTo>
                    <a:lnTo>
                      <a:pt x="23381" y="14603"/>
                    </a:lnTo>
                    <a:lnTo>
                      <a:pt x="23530" y="14678"/>
                    </a:lnTo>
                    <a:lnTo>
                      <a:pt x="23717" y="14753"/>
                    </a:lnTo>
                    <a:lnTo>
                      <a:pt x="24090" y="14753"/>
                    </a:lnTo>
                    <a:lnTo>
                      <a:pt x="24277" y="14715"/>
                    </a:lnTo>
                    <a:lnTo>
                      <a:pt x="24464" y="14641"/>
                    </a:lnTo>
                    <a:lnTo>
                      <a:pt x="24613" y="14529"/>
                    </a:lnTo>
                    <a:lnTo>
                      <a:pt x="24762" y="14379"/>
                    </a:lnTo>
                    <a:lnTo>
                      <a:pt x="24874" y="14230"/>
                    </a:lnTo>
                    <a:lnTo>
                      <a:pt x="24949" y="14043"/>
                    </a:lnTo>
                    <a:lnTo>
                      <a:pt x="24987" y="13856"/>
                    </a:lnTo>
                    <a:lnTo>
                      <a:pt x="24987" y="13595"/>
                    </a:lnTo>
                    <a:lnTo>
                      <a:pt x="24874" y="12549"/>
                    </a:lnTo>
                    <a:lnTo>
                      <a:pt x="24650" y="11466"/>
                    </a:lnTo>
                    <a:lnTo>
                      <a:pt x="24426" y="10420"/>
                    </a:lnTo>
                    <a:lnTo>
                      <a:pt x="24090" y="9374"/>
                    </a:lnTo>
                    <a:lnTo>
                      <a:pt x="23717" y="8329"/>
                    </a:lnTo>
                    <a:lnTo>
                      <a:pt x="23306" y="7358"/>
                    </a:lnTo>
                    <a:lnTo>
                      <a:pt x="22783" y="6387"/>
                    </a:lnTo>
                    <a:lnTo>
                      <a:pt x="22260" y="5453"/>
                    </a:lnTo>
                    <a:lnTo>
                      <a:pt x="21625" y="4557"/>
                    </a:lnTo>
                    <a:lnTo>
                      <a:pt x="20953" y="3735"/>
                    </a:lnTo>
                    <a:lnTo>
                      <a:pt x="20579" y="3361"/>
                    </a:lnTo>
                    <a:lnTo>
                      <a:pt x="20206" y="2988"/>
                    </a:lnTo>
                    <a:lnTo>
                      <a:pt x="19795" y="2652"/>
                    </a:lnTo>
                    <a:lnTo>
                      <a:pt x="19384" y="2316"/>
                    </a:lnTo>
                    <a:lnTo>
                      <a:pt x="18973" y="1980"/>
                    </a:lnTo>
                    <a:lnTo>
                      <a:pt x="18525" y="1681"/>
                    </a:lnTo>
                    <a:lnTo>
                      <a:pt x="18077" y="1419"/>
                    </a:lnTo>
                    <a:lnTo>
                      <a:pt x="17592" y="1158"/>
                    </a:lnTo>
                    <a:lnTo>
                      <a:pt x="17106" y="896"/>
                    </a:lnTo>
                    <a:lnTo>
                      <a:pt x="16583" y="710"/>
                    </a:lnTo>
                    <a:lnTo>
                      <a:pt x="16060" y="523"/>
                    </a:lnTo>
                    <a:lnTo>
                      <a:pt x="15500" y="336"/>
                    </a:lnTo>
                    <a:lnTo>
                      <a:pt x="14940" y="224"/>
                    </a:lnTo>
                    <a:lnTo>
                      <a:pt x="14417" y="112"/>
                    </a:lnTo>
                    <a:lnTo>
                      <a:pt x="13857" y="37"/>
                    </a:lnTo>
                    <a:lnTo>
                      <a:pt x="132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61215" y="3630443"/>
                <a:ext cx="808497" cy="643044"/>
              </a:xfrm>
              <a:custGeom>
                <a:avLst/>
                <a:gdLst/>
                <a:ahLst/>
                <a:cxnLst/>
                <a:rect l="l" t="t" r="r" b="b"/>
                <a:pathLst>
                  <a:path w="17704" h="14081" extrusionOk="0">
                    <a:moveTo>
                      <a:pt x="8366" y="1"/>
                    </a:moveTo>
                    <a:lnTo>
                      <a:pt x="7582" y="38"/>
                    </a:lnTo>
                    <a:lnTo>
                      <a:pt x="6835" y="150"/>
                    </a:lnTo>
                    <a:lnTo>
                      <a:pt x="6051" y="337"/>
                    </a:lnTo>
                    <a:lnTo>
                      <a:pt x="5304" y="598"/>
                    </a:lnTo>
                    <a:lnTo>
                      <a:pt x="4968" y="785"/>
                    </a:lnTo>
                    <a:lnTo>
                      <a:pt x="4632" y="972"/>
                    </a:lnTo>
                    <a:lnTo>
                      <a:pt x="3959" y="1382"/>
                    </a:lnTo>
                    <a:lnTo>
                      <a:pt x="3362" y="1831"/>
                    </a:lnTo>
                    <a:lnTo>
                      <a:pt x="2839" y="2353"/>
                    </a:lnTo>
                    <a:lnTo>
                      <a:pt x="2316" y="2914"/>
                    </a:lnTo>
                    <a:lnTo>
                      <a:pt x="1868" y="3549"/>
                    </a:lnTo>
                    <a:lnTo>
                      <a:pt x="1457" y="4184"/>
                    </a:lnTo>
                    <a:lnTo>
                      <a:pt x="1121" y="4856"/>
                    </a:lnTo>
                    <a:lnTo>
                      <a:pt x="822" y="5565"/>
                    </a:lnTo>
                    <a:lnTo>
                      <a:pt x="523" y="6499"/>
                    </a:lnTo>
                    <a:lnTo>
                      <a:pt x="299" y="7433"/>
                    </a:lnTo>
                    <a:lnTo>
                      <a:pt x="113" y="8366"/>
                    </a:lnTo>
                    <a:lnTo>
                      <a:pt x="38" y="9338"/>
                    </a:lnTo>
                    <a:lnTo>
                      <a:pt x="0" y="10309"/>
                    </a:lnTo>
                    <a:lnTo>
                      <a:pt x="0" y="11280"/>
                    </a:lnTo>
                    <a:lnTo>
                      <a:pt x="38" y="12251"/>
                    </a:lnTo>
                    <a:lnTo>
                      <a:pt x="75" y="13222"/>
                    </a:lnTo>
                    <a:lnTo>
                      <a:pt x="113" y="13408"/>
                    </a:lnTo>
                    <a:lnTo>
                      <a:pt x="225" y="13595"/>
                    </a:lnTo>
                    <a:lnTo>
                      <a:pt x="337" y="13745"/>
                    </a:lnTo>
                    <a:lnTo>
                      <a:pt x="486" y="13894"/>
                    </a:lnTo>
                    <a:lnTo>
                      <a:pt x="673" y="13969"/>
                    </a:lnTo>
                    <a:lnTo>
                      <a:pt x="859" y="14043"/>
                    </a:lnTo>
                    <a:lnTo>
                      <a:pt x="1046" y="14081"/>
                    </a:lnTo>
                    <a:lnTo>
                      <a:pt x="1233" y="14081"/>
                    </a:lnTo>
                    <a:lnTo>
                      <a:pt x="1457" y="14006"/>
                    </a:lnTo>
                    <a:lnTo>
                      <a:pt x="1644" y="13931"/>
                    </a:lnTo>
                    <a:lnTo>
                      <a:pt x="1793" y="13782"/>
                    </a:lnTo>
                    <a:lnTo>
                      <a:pt x="1905" y="13633"/>
                    </a:lnTo>
                    <a:lnTo>
                      <a:pt x="2017" y="13483"/>
                    </a:lnTo>
                    <a:lnTo>
                      <a:pt x="2055" y="13296"/>
                    </a:lnTo>
                    <a:lnTo>
                      <a:pt x="2092" y="13110"/>
                    </a:lnTo>
                    <a:lnTo>
                      <a:pt x="2092" y="12886"/>
                    </a:lnTo>
                    <a:lnTo>
                      <a:pt x="2017" y="11578"/>
                    </a:lnTo>
                    <a:lnTo>
                      <a:pt x="2017" y="10906"/>
                    </a:lnTo>
                    <a:lnTo>
                      <a:pt x="2017" y="10234"/>
                    </a:lnTo>
                    <a:lnTo>
                      <a:pt x="2055" y="9562"/>
                    </a:lnTo>
                    <a:lnTo>
                      <a:pt x="2129" y="8889"/>
                    </a:lnTo>
                    <a:lnTo>
                      <a:pt x="2204" y="8217"/>
                    </a:lnTo>
                    <a:lnTo>
                      <a:pt x="2353" y="7582"/>
                    </a:lnTo>
                    <a:lnTo>
                      <a:pt x="2503" y="6910"/>
                    </a:lnTo>
                    <a:lnTo>
                      <a:pt x="2727" y="6275"/>
                    </a:lnTo>
                    <a:lnTo>
                      <a:pt x="2988" y="5677"/>
                    </a:lnTo>
                    <a:lnTo>
                      <a:pt x="3287" y="5117"/>
                    </a:lnTo>
                    <a:lnTo>
                      <a:pt x="3623" y="4557"/>
                    </a:lnTo>
                    <a:lnTo>
                      <a:pt x="4034" y="4034"/>
                    </a:lnTo>
                    <a:lnTo>
                      <a:pt x="4520" y="3549"/>
                    </a:lnTo>
                    <a:lnTo>
                      <a:pt x="5042" y="3100"/>
                    </a:lnTo>
                    <a:lnTo>
                      <a:pt x="5528" y="2764"/>
                    </a:lnTo>
                    <a:lnTo>
                      <a:pt x="6088" y="2503"/>
                    </a:lnTo>
                    <a:lnTo>
                      <a:pt x="6648" y="2279"/>
                    </a:lnTo>
                    <a:lnTo>
                      <a:pt x="7209" y="2129"/>
                    </a:lnTo>
                    <a:lnTo>
                      <a:pt x="7806" y="2055"/>
                    </a:lnTo>
                    <a:lnTo>
                      <a:pt x="8441" y="2017"/>
                    </a:lnTo>
                    <a:lnTo>
                      <a:pt x="9039" y="2055"/>
                    </a:lnTo>
                    <a:lnTo>
                      <a:pt x="9636" y="2167"/>
                    </a:lnTo>
                    <a:lnTo>
                      <a:pt x="10234" y="2353"/>
                    </a:lnTo>
                    <a:lnTo>
                      <a:pt x="10794" y="2578"/>
                    </a:lnTo>
                    <a:lnTo>
                      <a:pt x="11317" y="2876"/>
                    </a:lnTo>
                    <a:lnTo>
                      <a:pt x="11802" y="3250"/>
                    </a:lnTo>
                    <a:lnTo>
                      <a:pt x="12251" y="3661"/>
                    </a:lnTo>
                    <a:lnTo>
                      <a:pt x="12699" y="4071"/>
                    </a:lnTo>
                    <a:lnTo>
                      <a:pt x="13072" y="4557"/>
                    </a:lnTo>
                    <a:lnTo>
                      <a:pt x="13446" y="5043"/>
                    </a:lnTo>
                    <a:lnTo>
                      <a:pt x="13857" y="5752"/>
                    </a:lnTo>
                    <a:lnTo>
                      <a:pt x="14230" y="6462"/>
                    </a:lnTo>
                    <a:lnTo>
                      <a:pt x="14566" y="7209"/>
                    </a:lnTo>
                    <a:lnTo>
                      <a:pt x="14828" y="7956"/>
                    </a:lnTo>
                    <a:lnTo>
                      <a:pt x="15089" y="8740"/>
                    </a:lnTo>
                    <a:lnTo>
                      <a:pt x="15276" y="9524"/>
                    </a:lnTo>
                    <a:lnTo>
                      <a:pt x="15687" y="11093"/>
                    </a:lnTo>
                    <a:lnTo>
                      <a:pt x="15761" y="11317"/>
                    </a:lnTo>
                    <a:lnTo>
                      <a:pt x="15836" y="11466"/>
                    </a:lnTo>
                    <a:lnTo>
                      <a:pt x="15985" y="11616"/>
                    </a:lnTo>
                    <a:lnTo>
                      <a:pt x="16135" y="11765"/>
                    </a:lnTo>
                    <a:lnTo>
                      <a:pt x="16322" y="11840"/>
                    </a:lnTo>
                    <a:lnTo>
                      <a:pt x="16508" y="11877"/>
                    </a:lnTo>
                    <a:lnTo>
                      <a:pt x="16882" y="11877"/>
                    </a:lnTo>
                    <a:lnTo>
                      <a:pt x="17069" y="11840"/>
                    </a:lnTo>
                    <a:lnTo>
                      <a:pt x="17255" y="11765"/>
                    </a:lnTo>
                    <a:lnTo>
                      <a:pt x="17405" y="11653"/>
                    </a:lnTo>
                    <a:lnTo>
                      <a:pt x="17517" y="11541"/>
                    </a:lnTo>
                    <a:lnTo>
                      <a:pt x="17629" y="11392"/>
                    </a:lnTo>
                    <a:lnTo>
                      <a:pt x="17703" y="11205"/>
                    </a:lnTo>
                    <a:lnTo>
                      <a:pt x="17703" y="10981"/>
                    </a:lnTo>
                    <a:lnTo>
                      <a:pt x="17666" y="10757"/>
                    </a:lnTo>
                    <a:lnTo>
                      <a:pt x="17293" y="9188"/>
                    </a:lnTo>
                    <a:lnTo>
                      <a:pt x="17069" y="8404"/>
                    </a:lnTo>
                    <a:lnTo>
                      <a:pt x="16807" y="7620"/>
                    </a:lnTo>
                    <a:lnTo>
                      <a:pt x="16546" y="6835"/>
                    </a:lnTo>
                    <a:lnTo>
                      <a:pt x="16247" y="6051"/>
                    </a:lnTo>
                    <a:lnTo>
                      <a:pt x="15911" y="5304"/>
                    </a:lnTo>
                    <a:lnTo>
                      <a:pt x="15500" y="4557"/>
                    </a:lnTo>
                    <a:lnTo>
                      <a:pt x="15089" y="3847"/>
                    </a:lnTo>
                    <a:lnTo>
                      <a:pt x="14604" y="3212"/>
                    </a:lnTo>
                    <a:lnTo>
                      <a:pt x="14118" y="2578"/>
                    </a:lnTo>
                    <a:lnTo>
                      <a:pt x="13558" y="2017"/>
                    </a:lnTo>
                    <a:lnTo>
                      <a:pt x="12923" y="1494"/>
                    </a:lnTo>
                    <a:lnTo>
                      <a:pt x="12251" y="1046"/>
                    </a:lnTo>
                    <a:lnTo>
                      <a:pt x="11877" y="860"/>
                    </a:lnTo>
                    <a:lnTo>
                      <a:pt x="11504" y="673"/>
                    </a:lnTo>
                    <a:lnTo>
                      <a:pt x="11130" y="523"/>
                    </a:lnTo>
                    <a:lnTo>
                      <a:pt x="10719" y="374"/>
                    </a:lnTo>
                    <a:lnTo>
                      <a:pt x="9935" y="187"/>
                    </a:lnTo>
                    <a:lnTo>
                      <a:pt x="9151" y="38"/>
                    </a:lnTo>
                    <a:lnTo>
                      <a:pt x="83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813012" y="3835124"/>
                <a:ext cx="487820" cy="423018"/>
              </a:xfrm>
              <a:custGeom>
                <a:avLst/>
                <a:gdLst/>
                <a:ahLst/>
                <a:cxnLst/>
                <a:rect l="l" t="t" r="r" b="b"/>
                <a:pathLst>
                  <a:path w="10682" h="9263" extrusionOk="0">
                    <a:moveTo>
                      <a:pt x="4333" y="0"/>
                    </a:moveTo>
                    <a:lnTo>
                      <a:pt x="4034" y="38"/>
                    </a:lnTo>
                    <a:lnTo>
                      <a:pt x="3735" y="112"/>
                    </a:lnTo>
                    <a:lnTo>
                      <a:pt x="3436" y="150"/>
                    </a:lnTo>
                    <a:lnTo>
                      <a:pt x="3138" y="262"/>
                    </a:lnTo>
                    <a:lnTo>
                      <a:pt x="2876" y="374"/>
                    </a:lnTo>
                    <a:lnTo>
                      <a:pt x="2353" y="673"/>
                    </a:lnTo>
                    <a:lnTo>
                      <a:pt x="1868" y="1046"/>
                    </a:lnTo>
                    <a:lnTo>
                      <a:pt x="1457" y="1457"/>
                    </a:lnTo>
                    <a:lnTo>
                      <a:pt x="1084" y="1905"/>
                    </a:lnTo>
                    <a:lnTo>
                      <a:pt x="747" y="2428"/>
                    </a:lnTo>
                    <a:lnTo>
                      <a:pt x="486" y="2951"/>
                    </a:lnTo>
                    <a:lnTo>
                      <a:pt x="337" y="3287"/>
                    </a:lnTo>
                    <a:lnTo>
                      <a:pt x="225" y="3623"/>
                    </a:lnTo>
                    <a:lnTo>
                      <a:pt x="75" y="4295"/>
                    </a:lnTo>
                    <a:lnTo>
                      <a:pt x="0" y="5005"/>
                    </a:lnTo>
                    <a:lnTo>
                      <a:pt x="0" y="5677"/>
                    </a:lnTo>
                    <a:lnTo>
                      <a:pt x="0" y="6387"/>
                    </a:lnTo>
                    <a:lnTo>
                      <a:pt x="112" y="7096"/>
                    </a:lnTo>
                    <a:lnTo>
                      <a:pt x="187" y="7769"/>
                    </a:lnTo>
                    <a:lnTo>
                      <a:pt x="337" y="8441"/>
                    </a:lnTo>
                    <a:lnTo>
                      <a:pt x="411" y="8665"/>
                    </a:lnTo>
                    <a:lnTo>
                      <a:pt x="523" y="8852"/>
                    </a:lnTo>
                    <a:lnTo>
                      <a:pt x="635" y="9001"/>
                    </a:lnTo>
                    <a:lnTo>
                      <a:pt x="785" y="9113"/>
                    </a:lnTo>
                    <a:lnTo>
                      <a:pt x="971" y="9225"/>
                    </a:lnTo>
                    <a:lnTo>
                      <a:pt x="1158" y="9263"/>
                    </a:lnTo>
                    <a:lnTo>
                      <a:pt x="1532" y="9263"/>
                    </a:lnTo>
                    <a:lnTo>
                      <a:pt x="1718" y="9225"/>
                    </a:lnTo>
                    <a:lnTo>
                      <a:pt x="1905" y="9151"/>
                    </a:lnTo>
                    <a:lnTo>
                      <a:pt x="2055" y="9039"/>
                    </a:lnTo>
                    <a:lnTo>
                      <a:pt x="2167" y="8926"/>
                    </a:lnTo>
                    <a:lnTo>
                      <a:pt x="2279" y="8740"/>
                    </a:lnTo>
                    <a:lnTo>
                      <a:pt x="2353" y="8590"/>
                    </a:lnTo>
                    <a:lnTo>
                      <a:pt x="2353" y="8366"/>
                    </a:lnTo>
                    <a:lnTo>
                      <a:pt x="2353" y="8142"/>
                    </a:lnTo>
                    <a:lnTo>
                      <a:pt x="2167" y="7134"/>
                    </a:lnTo>
                    <a:lnTo>
                      <a:pt x="2092" y="6611"/>
                    </a:lnTo>
                    <a:lnTo>
                      <a:pt x="2017" y="6125"/>
                    </a:lnTo>
                    <a:lnTo>
                      <a:pt x="2017" y="5603"/>
                    </a:lnTo>
                    <a:lnTo>
                      <a:pt x="2017" y="5080"/>
                    </a:lnTo>
                    <a:lnTo>
                      <a:pt x="2092" y="4594"/>
                    </a:lnTo>
                    <a:lnTo>
                      <a:pt x="2241" y="4071"/>
                    </a:lnTo>
                    <a:lnTo>
                      <a:pt x="2353" y="3735"/>
                    </a:lnTo>
                    <a:lnTo>
                      <a:pt x="2540" y="3362"/>
                    </a:lnTo>
                    <a:lnTo>
                      <a:pt x="2764" y="3063"/>
                    </a:lnTo>
                    <a:lnTo>
                      <a:pt x="2988" y="2764"/>
                    </a:lnTo>
                    <a:lnTo>
                      <a:pt x="3287" y="2503"/>
                    </a:lnTo>
                    <a:lnTo>
                      <a:pt x="3586" y="2279"/>
                    </a:lnTo>
                    <a:lnTo>
                      <a:pt x="3959" y="2129"/>
                    </a:lnTo>
                    <a:lnTo>
                      <a:pt x="4333" y="2054"/>
                    </a:lnTo>
                    <a:lnTo>
                      <a:pt x="4744" y="2054"/>
                    </a:lnTo>
                    <a:lnTo>
                      <a:pt x="5154" y="2092"/>
                    </a:lnTo>
                    <a:lnTo>
                      <a:pt x="5528" y="2204"/>
                    </a:lnTo>
                    <a:lnTo>
                      <a:pt x="5901" y="2391"/>
                    </a:lnTo>
                    <a:lnTo>
                      <a:pt x="6238" y="2577"/>
                    </a:lnTo>
                    <a:lnTo>
                      <a:pt x="6574" y="2839"/>
                    </a:lnTo>
                    <a:lnTo>
                      <a:pt x="6872" y="3100"/>
                    </a:lnTo>
                    <a:lnTo>
                      <a:pt x="7134" y="3399"/>
                    </a:lnTo>
                    <a:lnTo>
                      <a:pt x="7433" y="3810"/>
                    </a:lnTo>
                    <a:lnTo>
                      <a:pt x="7694" y="4221"/>
                    </a:lnTo>
                    <a:lnTo>
                      <a:pt x="7881" y="4669"/>
                    </a:lnTo>
                    <a:lnTo>
                      <a:pt x="8105" y="5154"/>
                    </a:lnTo>
                    <a:lnTo>
                      <a:pt x="8254" y="5640"/>
                    </a:lnTo>
                    <a:lnTo>
                      <a:pt x="8404" y="6125"/>
                    </a:lnTo>
                    <a:lnTo>
                      <a:pt x="8628" y="7096"/>
                    </a:lnTo>
                    <a:lnTo>
                      <a:pt x="8703" y="7321"/>
                    </a:lnTo>
                    <a:lnTo>
                      <a:pt x="8815" y="7507"/>
                    </a:lnTo>
                    <a:lnTo>
                      <a:pt x="8964" y="7619"/>
                    </a:lnTo>
                    <a:lnTo>
                      <a:pt x="9113" y="7769"/>
                    </a:lnTo>
                    <a:lnTo>
                      <a:pt x="9300" y="7843"/>
                    </a:lnTo>
                    <a:lnTo>
                      <a:pt x="9487" y="7881"/>
                    </a:lnTo>
                    <a:lnTo>
                      <a:pt x="9860" y="7881"/>
                    </a:lnTo>
                    <a:lnTo>
                      <a:pt x="10047" y="7843"/>
                    </a:lnTo>
                    <a:lnTo>
                      <a:pt x="10234" y="7769"/>
                    </a:lnTo>
                    <a:lnTo>
                      <a:pt x="10383" y="7657"/>
                    </a:lnTo>
                    <a:lnTo>
                      <a:pt x="10495" y="7545"/>
                    </a:lnTo>
                    <a:lnTo>
                      <a:pt x="10607" y="7395"/>
                    </a:lnTo>
                    <a:lnTo>
                      <a:pt x="10682" y="7208"/>
                    </a:lnTo>
                    <a:lnTo>
                      <a:pt x="10682" y="6984"/>
                    </a:lnTo>
                    <a:lnTo>
                      <a:pt x="10645" y="6760"/>
                    </a:lnTo>
                    <a:lnTo>
                      <a:pt x="10495" y="6088"/>
                    </a:lnTo>
                    <a:lnTo>
                      <a:pt x="10309" y="5453"/>
                    </a:lnTo>
                    <a:lnTo>
                      <a:pt x="10122" y="4781"/>
                    </a:lnTo>
                    <a:lnTo>
                      <a:pt x="9898" y="4146"/>
                    </a:lnTo>
                    <a:lnTo>
                      <a:pt x="9599" y="3511"/>
                    </a:lnTo>
                    <a:lnTo>
                      <a:pt x="9263" y="2913"/>
                    </a:lnTo>
                    <a:lnTo>
                      <a:pt x="8889" y="2353"/>
                    </a:lnTo>
                    <a:lnTo>
                      <a:pt x="8441" y="1830"/>
                    </a:lnTo>
                    <a:lnTo>
                      <a:pt x="8030" y="1382"/>
                    </a:lnTo>
                    <a:lnTo>
                      <a:pt x="7507" y="1009"/>
                    </a:lnTo>
                    <a:lnTo>
                      <a:pt x="6985" y="673"/>
                    </a:lnTo>
                    <a:lnTo>
                      <a:pt x="6462" y="411"/>
                    </a:lnTo>
                    <a:lnTo>
                      <a:pt x="5864" y="187"/>
                    </a:lnTo>
                    <a:lnTo>
                      <a:pt x="5267" y="75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2"/>
            <p:cNvGrpSpPr/>
            <p:nvPr/>
          </p:nvGrpSpPr>
          <p:grpSpPr>
            <a:xfrm>
              <a:off x="1069167" y="-316186"/>
              <a:ext cx="1072343" cy="1104420"/>
              <a:chOff x="804875" y="2510600"/>
              <a:chExt cx="406175" cy="418325"/>
            </a:xfrm>
          </p:grpSpPr>
          <p:sp>
            <p:nvSpPr>
              <p:cNvPr id="73" name="Google Shape;73;p2"/>
              <p:cNvSpPr/>
              <p:nvPr/>
            </p:nvSpPr>
            <p:spPr>
              <a:xfrm>
                <a:off x="824475" y="2584375"/>
                <a:ext cx="2848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1392" h="1383" extrusionOk="0">
                    <a:moveTo>
                      <a:pt x="1868" y="0"/>
                    </a:moveTo>
                    <a:lnTo>
                      <a:pt x="598" y="38"/>
                    </a:lnTo>
                    <a:lnTo>
                      <a:pt x="449" y="38"/>
                    </a:lnTo>
                    <a:lnTo>
                      <a:pt x="337" y="112"/>
                    </a:lnTo>
                    <a:lnTo>
                      <a:pt x="225" y="150"/>
                    </a:lnTo>
                    <a:lnTo>
                      <a:pt x="150" y="224"/>
                    </a:lnTo>
                    <a:lnTo>
                      <a:pt x="38" y="448"/>
                    </a:lnTo>
                    <a:lnTo>
                      <a:pt x="1" y="672"/>
                    </a:lnTo>
                    <a:lnTo>
                      <a:pt x="38" y="859"/>
                    </a:lnTo>
                    <a:lnTo>
                      <a:pt x="150" y="1083"/>
                    </a:lnTo>
                    <a:lnTo>
                      <a:pt x="225" y="1158"/>
                    </a:lnTo>
                    <a:lnTo>
                      <a:pt x="337" y="1195"/>
                    </a:lnTo>
                    <a:lnTo>
                      <a:pt x="449" y="1233"/>
                    </a:lnTo>
                    <a:lnTo>
                      <a:pt x="3138" y="1233"/>
                    </a:lnTo>
                    <a:lnTo>
                      <a:pt x="5677" y="1270"/>
                    </a:lnTo>
                    <a:lnTo>
                      <a:pt x="8255" y="1345"/>
                    </a:lnTo>
                    <a:lnTo>
                      <a:pt x="10794" y="1382"/>
                    </a:lnTo>
                    <a:lnTo>
                      <a:pt x="10944" y="1382"/>
                    </a:lnTo>
                    <a:lnTo>
                      <a:pt x="11056" y="1345"/>
                    </a:lnTo>
                    <a:lnTo>
                      <a:pt x="11130" y="1307"/>
                    </a:lnTo>
                    <a:lnTo>
                      <a:pt x="11242" y="1195"/>
                    </a:lnTo>
                    <a:lnTo>
                      <a:pt x="11354" y="1009"/>
                    </a:lnTo>
                    <a:lnTo>
                      <a:pt x="11392" y="785"/>
                    </a:lnTo>
                    <a:lnTo>
                      <a:pt x="11354" y="560"/>
                    </a:lnTo>
                    <a:lnTo>
                      <a:pt x="11242" y="374"/>
                    </a:lnTo>
                    <a:lnTo>
                      <a:pt x="11130" y="299"/>
                    </a:lnTo>
                    <a:lnTo>
                      <a:pt x="11056" y="262"/>
                    </a:lnTo>
                    <a:lnTo>
                      <a:pt x="10944" y="224"/>
                    </a:lnTo>
                    <a:lnTo>
                      <a:pt x="10794" y="187"/>
                    </a:lnTo>
                    <a:lnTo>
                      <a:pt x="8255" y="150"/>
                    </a:lnTo>
                    <a:lnTo>
                      <a:pt x="5677" y="75"/>
                    </a:lnTo>
                    <a:lnTo>
                      <a:pt x="3138" y="38"/>
                    </a:lnTo>
                    <a:lnTo>
                      <a:pt x="1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04875" y="2647850"/>
                <a:ext cx="37817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15127" h="1495" extrusionOk="0">
                    <a:moveTo>
                      <a:pt x="598" y="1"/>
                    </a:moveTo>
                    <a:lnTo>
                      <a:pt x="486" y="38"/>
                    </a:lnTo>
                    <a:lnTo>
                      <a:pt x="374" y="38"/>
                    </a:lnTo>
                    <a:lnTo>
                      <a:pt x="262" y="113"/>
                    </a:lnTo>
                    <a:lnTo>
                      <a:pt x="112" y="262"/>
                    </a:lnTo>
                    <a:lnTo>
                      <a:pt x="0" y="486"/>
                    </a:lnTo>
                    <a:lnTo>
                      <a:pt x="0" y="710"/>
                    </a:lnTo>
                    <a:lnTo>
                      <a:pt x="38" y="897"/>
                    </a:lnTo>
                    <a:lnTo>
                      <a:pt x="112" y="1009"/>
                    </a:lnTo>
                    <a:lnTo>
                      <a:pt x="187" y="1084"/>
                    </a:lnTo>
                    <a:lnTo>
                      <a:pt x="299" y="1159"/>
                    </a:lnTo>
                    <a:lnTo>
                      <a:pt x="411" y="1196"/>
                    </a:lnTo>
                    <a:lnTo>
                      <a:pt x="1233" y="1345"/>
                    </a:lnTo>
                    <a:lnTo>
                      <a:pt x="2017" y="1457"/>
                    </a:lnTo>
                    <a:lnTo>
                      <a:pt x="2839" y="1495"/>
                    </a:lnTo>
                    <a:lnTo>
                      <a:pt x="3660" y="1495"/>
                    </a:lnTo>
                    <a:lnTo>
                      <a:pt x="5266" y="1457"/>
                    </a:lnTo>
                    <a:lnTo>
                      <a:pt x="6910" y="1383"/>
                    </a:lnTo>
                    <a:lnTo>
                      <a:pt x="8814" y="1345"/>
                    </a:lnTo>
                    <a:lnTo>
                      <a:pt x="10719" y="1345"/>
                    </a:lnTo>
                    <a:lnTo>
                      <a:pt x="14566" y="1383"/>
                    </a:lnTo>
                    <a:lnTo>
                      <a:pt x="14678" y="1345"/>
                    </a:lnTo>
                    <a:lnTo>
                      <a:pt x="14827" y="1308"/>
                    </a:lnTo>
                    <a:lnTo>
                      <a:pt x="14902" y="1271"/>
                    </a:lnTo>
                    <a:lnTo>
                      <a:pt x="15014" y="1196"/>
                    </a:lnTo>
                    <a:lnTo>
                      <a:pt x="15089" y="1009"/>
                    </a:lnTo>
                    <a:lnTo>
                      <a:pt x="15126" y="785"/>
                    </a:lnTo>
                    <a:lnTo>
                      <a:pt x="15089" y="561"/>
                    </a:lnTo>
                    <a:lnTo>
                      <a:pt x="15014" y="374"/>
                    </a:lnTo>
                    <a:lnTo>
                      <a:pt x="14902" y="262"/>
                    </a:lnTo>
                    <a:lnTo>
                      <a:pt x="14827" y="225"/>
                    </a:lnTo>
                    <a:lnTo>
                      <a:pt x="14678" y="188"/>
                    </a:lnTo>
                    <a:lnTo>
                      <a:pt x="14566" y="150"/>
                    </a:lnTo>
                    <a:lnTo>
                      <a:pt x="7283" y="150"/>
                    </a:lnTo>
                    <a:lnTo>
                      <a:pt x="6461" y="188"/>
                    </a:lnTo>
                    <a:lnTo>
                      <a:pt x="5640" y="225"/>
                    </a:lnTo>
                    <a:lnTo>
                      <a:pt x="3997" y="300"/>
                    </a:lnTo>
                    <a:lnTo>
                      <a:pt x="2353" y="300"/>
                    </a:lnTo>
                    <a:lnTo>
                      <a:pt x="1532" y="188"/>
                    </a:lnTo>
                    <a:lnTo>
                      <a:pt x="747" y="38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31950" y="2706675"/>
                <a:ext cx="363225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83" extrusionOk="0">
                    <a:moveTo>
                      <a:pt x="598" y="1"/>
                    </a:moveTo>
                    <a:lnTo>
                      <a:pt x="449" y="38"/>
                    </a:lnTo>
                    <a:lnTo>
                      <a:pt x="337" y="75"/>
                    </a:lnTo>
                    <a:lnTo>
                      <a:pt x="224" y="113"/>
                    </a:lnTo>
                    <a:lnTo>
                      <a:pt x="150" y="188"/>
                    </a:lnTo>
                    <a:lnTo>
                      <a:pt x="38" y="412"/>
                    </a:lnTo>
                    <a:lnTo>
                      <a:pt x="0" y="598"/>
                    </a:lnTo>
                    <a:lnTo>
                      <a:pt x="38" y="822"/>
                    </a:lnTo>
                    <a:lnTo>
                      <a:pt x="150" y="1047"/>
                    </a:lnTo>
                    <a:lnTo>
                      <a:pt x="224" y="1121"/>
                    </a:lnTo>
                    <a:lnTo>
                      <a:pt x="337" y="1159"/>
                    </a:lnTo>
                    <a:lnTo>
                      <a:pt x="449" y="1196"/>
                    </a:lnTo>
                    <a:lnTo>
                      <a:pt x="598" y="1233"/>
                    </a:lnTo>
                    <a:lnTo>
                      <a:pt x="3922" y="1233"/>
                    </a:lnTo>
                    <a:lnTo>
                      <a:pt x="7283" y="1308"/>
                    </a:lnTo>
                    <a:lnTo>
                      <a:pt x="10607" y="1345"/>
                    </a:lnTo>
                    <a:lnTo>
                      <a:pt x="13931" y="1383"/>
                    </a:lnTo>
                    <a:lnTo>
                      <a:pt x="14081" y="1383"/>
                    </a:lnTo>
                    <a:lnTo>
                      <a:pt x="14193" y="1308"/>
                    </a:lnTo>
                    <a:lnTo>
                      <a:pt x="14305" y="1271"/>
                    </a:lnTo>
                    <a:lnTo>
                      <a:pt x="14379" y="1196"/>
                    </a:lnTo>
                    <a:lnTo>
                      <a:pt x="14491" y="1009"/>
                    </a:lnTo>
                    <a:lnTo>
                      <a:pt x="14529" y="785"/>
                    </a:lnTo>
                    <a:lnTo>
                      <a:pt x="14491" y="561"/>
                    </a:lnTo>
                    <a:lnTo>
                      <a:pt x="14379" y="374"/>
                    </a:lnTo>
                    <a:lnTo>
                      <a:pt x="14305" y="300"/>
                    </a:lnTo>
                    <a:lnTo>
                      <a:pt x="14193" y="225"/>
                    </a:lnTo>
                    <a:lnTo>
                      <a:pt x="14081" y="188"/>
                    </a:lnTo>
                    <a:lnTo>
                      <a:pt x="13931" y="188"/>
                    </a:lnTo>
                    <a:lnTo>
                      <a:pt x="10607" y="150"/>
                    </a:lnTo>
                    <a:lnTo>
                      <a:pt x="7283" y="113"/>
                    </a:lnTo>
                    <a:lnTo>
                      <a:pt x="3922" y="38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67425" y="2761775"/>
                <a:ext cx="3352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13409" h="1271" extrusionOk="0">
                    <a:moveTo>
                      <a:pt x="449" y="0"/>
                    </a:moveTo>
                    <a:lnTo>
                      <a:pt x="337" y="38"/>
                    </a:lnTo>
                    <a:lnTo>
                      <a:pt x="225" y="112"/>
                    </a:lnTo>
                    <a:lnTo>
                      <a:pt x="150" y="187"/>
                    </a:lnTo>
                    <a:lnTo>
                      <a:pt x="38" y="374"/>
                    </a:lnTo>
                    <a:lnTo>
                      <a:pt x="1" y="598"/>
                    </a:lnTo>
                    <a:lnTo>
                      <a:pt x="38" y="822"/>
                    </a:lnTo>
                    <a:lnTo>
                      <a:pt x="150" y="1009"/>
                    </a:lnTo>
                    <a:lnTo>
                      <a:pt x="225" y="1083"/>
                    </a:lnTo>
                    <a:lnTo>
                      <a:pt x="337" y="1158"/>
                    </a:lnTo>
                    <a:lnTo>
                      <a:pt x="449" y="1195"/>
                    </a:lnTo>
                    <a:lnTo>
                      <a:pt x="598" y="1233"/>
                    </a:lnTo>
                    <a:lnTo>
                      <a:pt x="2129" y="1270"/>
                    </a:lnTo>
                    <a:lnTo>
                      <a:pt x="6723" y="1270"/>
                    </a:lnTo>
                    <a:lnTo>
                      <a:pt x="9786" y="1233"/>
                    </a:lnTo>
                    <a:lnTo>
                      <a:pt x="12848" y="1233"/>
                    </a:lnTo>
                    <a:lnTo>
                      <a:pt x="12998" y="1195"/>
                    </a:lnTo>
                    <a:lnTo>
                      <a:pt x="13110" y="1158"/>
                    </a:lnTo>
                    <a:lnTo>
                      <a:pt x="13184" y="1121"/>
                    </a:lnTo>
                    <a:lnTo>
                      <a:pt x="13297" y="1009"/>
                    </a:lnTo>
                    <a:lnTo>
                      <a:pt x="13371" y="822"/>
                    </a:lnTo>
                    <a:lnTo>
                      <a:pt x="13409" y="598"/>
                    </a:lnTo>
                    <a:lnTo>
                      <a:pt x="13409" y="374"/>
                    </a:lnTo>
                    <a:lnTo>
                      <a:pt x="13297" y="187"/>
                    </a:lnTo>
                    <a:lnTo>
                      <a:pt x="13184" y="112"/>
                    </a:lnTo>
                    <a:lnTo>
                      <a:pt x="13110" y="75"/>
                    </a:lnTo>
                    <a:lnTo>
                      <a:pt x="12998" y="38"/>
                    </a:lnTo>
                    <a:lnTo>
                      <a:pt x="12848" y="0"/>
                    </a:lnTo>
                    <a:lnTo>
                      <a:pt x="9786" y="38"/>
                    </a:lnTo>
                    <a:lnTo>
                      <a:pt x="6723" y="75"/>
                    </a:lnTo>
                    <a:lnTo>
                      <a:pt x="3661" y="75"/>
                    </a:lnTo>
                    <a:lnTo>
                      <a:pt x="2129" y="38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30925" y="2816850"/>
                <a:ext cx="253050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682" extrusionOk="0">
                    <a:moveTo>
                      <a:pt x="9487" y="1"/>
                    </a:moveTo>
                    <a:lnTo>
                      <a:pt x="9375" y="38"/>
                    </a:lnTo>
                    <a:lnTo>
                      <a:pt x="8814" y="150"/>
                    </a:lnTo>
                    <a:lnTo>
                      <a:pt x="8292" y="262"/>
                    </a:lnTo>
                    <a:lnTo>
                      <a:pt x="7731" y="337"/>
                    </a:lnTo>
                    <a:lnTo>
                      <a:pt x="7171" y="412"/>
                    </a:lnTo>
                    <a:lnTo>
                      <a:pt x="6088" y="449"/>
                    </a:lnTo>
                    <a:lnTo>
                      <a:pt x="4968" y="486"/>
                    </a:lnTo>
                    <a:lnTo>
                      <a:pt x="3884" y="449"/>
                    </a:lnTo>
                    <a:lnTo>
                      <a:pt x="2764" y="374"/>
                    </a:lnTo>
                    <a:lnTo>
                      <a:pt x="1644" y="337"/>
                    </a:lnTo>
                    <a:lnTo>
                      <a:pt x="560" y="300"/>
                    </a:lnTo>
                    <a:lnTo>
                      <a:pt x="411" y="337"/>
                    </a:lnTo>
                    <a:lnTo>
                      <a:pt x="299" y="374"/>
                    </a:lnTo>
                    <a:lnTo>
                      <a:pt x="224" y="412"/>
                    </a:lnTo>
                    <a:lnTo>
                      <a:pt x="112" y="486"/>
                    </a:lnTo>
                    <a:lnTo>
                      <a:pt x="0" y="710"/>
                    </a:lnTo>
                    <a:lnTo>
                      <a:pt x="0" y="935"/>
                    </a:lnTo>
                    <a:lnTo>
                      <a:pt x="0" y="1121"/>
                    </a:lnTo>
                    <a:lnTo>
                      <a:pt x="112" y="1345"/>
                    </a:lnTo>
                    <a:lnTo>
                      <a:pt x="224" y="1420"/>
                    </a:lnTo>
                    <a:lnTo>
                      <a:pt x="299" y="1457"/>
                    </a:lnTo>
                    <a:lnTo>
                      <a:pt x="411" y="1495"/>
                    </a:lnTo>
                    <a:lnTo>
                      <a:pt x="560" y="1532"/>
                    </a:lnTo>
                    <a:lnTo>
                      <a:pt x="1718" y="1532"/>
                    </a:lnTo>
                    <a:lnTo>
                      <a:pt x="2839" y="1607"/>
                    </a:lnTo>
                    <a:lnTo>
                      <a:pt x="3997" y="1644"/>
                    </a:lnTo>
                    <a:lnTo>
                      <a:pt x="5154" y="1682"/>
                    </a:lnTo>
                    <a:lnTo>
                      <a:pt x="6275" y="1644"/>
                    </a:lnTo>
                    <a:lnTo>
                      <a:pt x="7433" y="1569"/>
                    </a:lnTo>
                    <a:lnTo>
                      <a:pt x="7993" y="1532"/>
                    </a:lnTo>
                    <a:lnTo>
                      <a:pt x="8553" y="1420"/>
                    </a:lnTo>
                    <a:lnTo>
                      <a:pt x="9113" y="1308"/>
                    </a:lnTo>
                    <a:lnTo>
                      <a:pt x="9673" y="1196"/>
                    </a:lnTo>
                    <a:lnTo>
                      <a:pt x="9823" y="1159"/>
                    </a:lnTo>
                    <a:lnTo>
                      <a:pt x="9897" y="1084"/>
                    </a:lnTo>
                    <a:lnTo>
                      <a:pt x="10010" y="972"/>
                    </a:lnTo>
                    <a:lnTo>
                      <a:pt x="10047" y="897"/>
                    </a:lnTo>
                    <a:lnTo>
                      <a:pt x="10122" y="673"/>
                    </a:lnTo>
                    <a:lnTo>
                      <a:pt x="10084" y="449"/>
                    </a:lnTo>
                    <a:lnTo>
                      <a:pt x="9972" y="262"/>
                    </a:lnTo>
                    <a:lnTo>
                      <a:pt x="9823" y="76"/>
                    </a:lnTo>
                    <a:lnTo>
                      <a:pt x="9748" y="38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69200" y="2875675"/>
                <a:ext cx="241850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9674" h="2130" extrusionOk="0">
                    <a:moveTo>
                      <a:pt x="9076" y="1"/>
                    </a:moveTo>
                    <a:lnTo>
                      <a:pt x="8927" y="38"/>
                    </a:lnTo>
                    <a:lnTo>
                      <a:pt x="8404" y="188"/>
                    </a:lnTo>
                    <a:lnTo>
                      <a:pt x="7881" y="300"/>
                    </a:lnTo>
                    <a:lnTo>
                      <a:pt x="7358" y="412"/>
                    </a:lnTo>
                    <a:lnTo>
                      <a:pt x="6835" y="486"/>
                    </a:lnTo>
                    <a:lnTo>
                      <a:pt x="5789" y="598"/>
                    </a:lnTo>
                    <a:lnTo>
                      <a:pt x="4706" y="636"/>
                    </a:lnTo>
                    <a:lnTo>
                      <a:pt x="2578" y="710"/>
                    </a:lnTo>
                    <a:lnTo>
                      <a:pt x="1494" y="822"/>
                    </a:lnTo>
                    <a:lnTo>
                      <a:pt x="449" y="972"/>
                    </a:lnTo>
                    <a:lnTo>
                      <a:pt x="299" y="1009"/>
                    </a:lnTo>
                    <a:lnTo>
                      <a:pt x="225" y="1084"/>
                    </a:lnTo>
                    <a:lnTo>
                      <a:pt x="113" y="1159"/>
                    </a:lnTo>
                    <a:lnTo>
                      <a:pt x="75" y="1233"/>
                    </a:lnTo>
                    <a:lnTo>
                      <a:pt x="1" y="1457"/>
                    </a:lnTo>
                    <a:lnTo>
                      <a:pt x="38" y="1644"/>
                    </a:lnTo>
                    <a:lnTo>
                      <a:pt x="113" y="1868"/>
                    </a:lnTo>
                    <a:lnTo>
                      <a:pt x="299" y="2018"/>
                    </a:lnTo>
                    <a:lnTo>
                      <a:pt x="374" y="2092"/>
                    </a:lnTo>
                    <a:lnTo>
                      <a:pt x="486" y="2130"/>
                    </a:lnTo>
                    <a:lnTo>
                      <a:pt x="747" y="2130"/>
                    </a:lnTo>
                    <a:lnTo>
                      <a:pt x="1831" y="1980"/>
                    </a:lnTo>
                    <a:lnTo>
                      <a:pt x="2876" y="1906"/>
                    </a:lnTo>
                    <a:lnTo>
                      <a:pt x="5043" y="1793"/>
                    </a:lnTo>
                    <a:lnTo>
                      <a:pt x="6088" y="1756"/>
                    </a:lnTo>
                    <a:lnTo>
                      <a:pt x="7171" y="1644"/>
                    </a:lnTo>
                    <a:lnTo>
                      <a:pt x="7694" y="1569"/>
                    </a:lnTo>
                    <a:lnTo>
                      <a:pt x="8217" y="1457"/>
                    </a:lnTo>
                    <a:lnTo>
                      <a:pt x="8740" y="1345"/>
                    </a:lnTo>
                    <a:lnTo>
                      <a:pt x="9263" y="1196"/>
                    </a:lnTo>
                    <a:lnTo>
                      <a:pt x="9375" y="1121"/>
                    </a:lnTo>
                    <a:lnTo>
                      <a:pt x="9487" y="1047"/>
                    </a:lnTo>
                    <a:lnTo>
                      <a:pt x="9562" y="972"/>
                    </a:lnTo>
                    <a:lnTo>
                      <a:pt x="9599" y="860"/>
                    </a:lnTo>
                    <a:lnTo>
                      <a:pt x="9674" y="636"/>
                    </a:lnTo>
                    <a:lnTo>
                      <a:pt x="9636" y="412"/>
                    </a:lnTo>
                    <a:lnTo>
                      <a:pt x="9562" y="225"/>
                    </a:lnTo>
                    <a:lnTo>
                      <a:pt x="9375" y="75"/>
                    </a:lnTo>
                    <a:lnTo>
                      <a:pt x="9300" y="38"/>
                    </a:lnTo>
                    <a:lnTo>
                      <a:pt x="91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906650" y="2510600"/>
                <a:ext cx="245575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2317" extrusionOk="0">
                    <a:moveTo>
                      <a:pt x="448" y="1"/>
                    </a:moveTo>
                    <a:lnTo>
                      <a:pt x="336" y="38"/>
                    </a:lnTo>
                    <a:lnTo>
                      <a:pt x="224" y="75"/>
                    </a:lnTo>
                    <a:lnTo>
                      <a:pt x="150" y="150"/>
                    </a:lnTo>
                    <a:lnTo>
                      <a:pt x="38" y="337"/>
                    </a:lnTo>
                    <a:lnTo>
                      <a:pt x="0" y="561"/>
                    </a:lnTo>
                    <a:lnTo>
                      <a:pt x="38" y="785"/>
                    </a:lnTo>
                    <a:lnTo>
                      <a:pt x="150" y="972"/>
                    </a:lnTo>
                    <a:lnTo>
                      <a:pt x="224" y="1084"/>
                    </a:lnTo>
                    <a:lnTo>
                      <a:pt x="336" y="1121"/>
                    </a:lnTo>
                    <a:lnTo>
                      <a:pt x="448" y="1196"/>
                    </a:lnTo>
                    <a:lnTo>
                      <a:pt x="598" y="1196"/>
                    </a:lnTo>
                    <a:lnTo>
                      <a:pt x="2727" y="1383"/>
                    </a:lnTo>
                    <a:lnTo>
                      <a:pt x="4855" y="1644"/>
                    </a:lnTo>
                    <a:lnTo>
                      <a:pt x="6947" y="1943"/>
                    </a:lnTo>
                    <a:lnTo>
                      <a:pt x="9076" y="2279"/>
                    </a:lnTo>
                    <a:lnTo>
                      <a:pt x="9225" y="2316"/>
                    </a:lnTo>
                    <a:lnTo>
                      <a:pt x="9337" y="2279"/>
                    </a:lnTo>
                    <a:lnTo>
                      <a:pt x="9449" y="2242"/>
                    </a:lnTo>
                    <a:lnTo>
                      <a:pt x="9561" y="2167"/>
                    </a:lnTo>
                    <a:lnTo>
                      <a:pt x="9711" y="2017"/>
                    </a:lnTo>
                    <a:lnTo>
                      <a:pt x="9785" y="1793"/>
                    </a:lnTo>
                    <a:lnTo>
                      <a:pt x="9823" y="1607"/>
                    </a:lnTo>
                    <a:lnTo>
                      <a:pt x="9823" y="1495"/>
                    </a:lnTo>
                    <a:lnTo>
                      <a:pt x="9785" y="1383"/>
                    </a:lnTo>
                    <a:lnTo>
                      <a:pt x="9711" y="1308"/>
                    </a:lnTo>
                    <a:lnTo>
                      <a:pt x="9636" y="1233"/>
                    </a:lnTo>
                    <a:lnTo>
                      <a:pt x="9524" y="1158"/>
                    </a:lnTo>
                    <a:lnTo>
                      <a:pt x="9375" y="1121"/>
                    </a:lnTo>
                    <a:lnTo>
                      <a:pt x="7208" y="748"/>
                    </a:lnTo>
                    <a:lnTo>
                      <a:pt x="5005" y="449"/>
                    </a:lnTo>
                    <a:lnTo>
                      <a:pt x="2801" y="187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2"/>
            <p:cNvGrpSpPr/>
            <p:nvPr/>
          </p:nvGrpSpPr>
          <p:grpSpPr>
            <a:xfrm rot="10800000">
              <a:off x="2630068" y="-589259"/>
              <a:ext cx="1838188" cy="1318887"/>
              <a:chOff x="7490650" y="3466725"/>
              <a:chExt cx="1141094" cy="818727"/>
            </a:xfrm>
          </p:grpSpPr>
          <p:sp>
            <p:nvSpPr>
              <p:cNvPr id="81" name="Google Shape;81;p2"/>
              <p:cNvSpPr/>
              <p:nvPr/>
            </p:nvSpPr>
            <p:spPr>
              <a:xfrm>
                <a:off x="7490650" y="3466725"/>
                <a:ext cx="1141094" cy="818727"/>
              </a:xfrm>
              <a:custGeom>
                <a:avLst/>
                <a:gdLst/>
                <a:ahLst/>
                <a:cxnLst/>
                <a:rect l="l" t="t" r="r" b="b"/>
                <a:pathLst>
                  <a:path w="24987" h="17928" extrusionOk="0">
                    <a:moveTo>
                      <a:pt x="12176" y="0"/>
                    </a:moveTo>
                    <a:lnTo>
                      <a:pt x="11616" y="37"/>
                    </a:lnTo>
                    <a:lnTo>
                      <a:pt x="11056" y="112"/>
                    </a:lnTo>
                    <a:lnTo>
                      <a:pt x="9898" y="299"/>
                    </a:lnTo>
                    <a:lnTo>
                      <a:pt x="9300" y="411"/>
                    </a:lnTo>
                    <a:lnTo>
                      <a:pt x="8740" y="560"/>
                    </a:lnTo>
                    <a:lnTo>
                      <a:pt x="8180" y="710"/>
                    </a:lnTo>
                    <a:lnTo>
                      <a:pt x="7620" y="896"/>
                    </a:lnTo>
                    <a:lnTo>
                      <a:pt x="7059" y="1158"/>
                    </a:lnTo>
                    <a:lnTo>
                      <a:pt x="6574" y="1419"/>
                    </a:lnTo>
                    <a:lnTo>
                      <a:pt x="6126" y="1718"/>
                    </a:lnTo>
                    <a:lnTo>
                      <a:pt x="5715" y="2017"/>
                    </a:lnTo>
                    <a:lnTo>
                      <a:pt x="5304" y="2353"/>
                    </a:lnTo>
                    <a:lnTo>
                      <a:pt x="4931" y="2689"/>
                    </a:lnTo>
                    <a:lnTo>
                      <a:pt x="4520" y="3063"/>
                    </a:lnTo>
                    <a:lnTo>
                      <a:pt x="4184" y="3436"/>
                    </a:lnTo>
                    <a:lnTo>
                      <a:pt x="3511" y="4258"/>
                    </a:lnTo>
                    <a:lnTo>
                      <a:pt x="2876" y="5154"/>
                    </a:lnTo>
                    <a:lnTo>
                      <a:pt x="2316" y="6051"/>
                    </a:lnTo>
                    <a:lnTo>
                      <a:pt x="1831" y="6984"/>
                    </a:lnTo>
                    <a:lnTo>
                      <a:pt x="1383" y="7918"/>
                    </a:lnTo>
                    <a:lnTo>
                      <a:pt x="972" y="9001"/>
                    </a:lnTo>
                    <a:lnTo>
                      <a:pt x="598" y="10121"/>
                    </a:lnTo>
                    <a:lnTo>
                      <a:pt x="337" y="11279"/>
                    </a:lnTo>
                    <a:lnTo>
                      <a:pt x="150" y="12437"/>
                    </a:lnTo>
                    <a:lnTo>
                      <a:pt x="38" y="13595"/>
                    </a:lnTo>
                    <a:lnTo>
                      <a:pt x="1" y="14753"/>
                    </a:lnTo>
                    <a:lnTo>
                      <a:pt x="38" y="15948"/>
                    </a:lnTo>
                    <a:lnTo>
                      <a:pt x="187" y="17106"/>
                    </a:lnTo>
                    <a:lnTo>
                      <a:pt x="225" y="17330"/>
                    </a:lnTo>
                    <a:lnTo>
                      <a:pt x="337" y="17516"/>
                    </a:lnTo>
                    <a:lnTo>
                      <a:pt x="449" y="17666"/>
                    </a:lnTo>
                    <a:lnTo>
                      <a:pt x="598" y="17778"/>
                    </a:lnTo>
                    <a:lnTo>
                      <a:pt x="785" y="17852"/>
                    </a:lnTo>
                    <a:lnTo>
                      <a:pt x="934" y="17927"/>
                    </a:lnTo>
                    <a:lnTo>
                      <a:pt x="1345" y="17927"/>
                    </a:lnTo>
                    <a:lnTo>
                      <a:pt x="1495" y="17852"/>
                    </a:lnTo>
                    <a:lnTo>
                      <a:pt x="1681" y="17778"/>
                    </a:lnTo>
                    <a:lnTo>
                      <a:pt x="1831" y="17703"/>
                    </a:lnTo>
                    <a:lnTo>
                      <a:pt x="1980" y="17554"/>
                    </a:lnTo>
                    <a:lnTo>
                      <a:pt x="2092" y="17404"/>
                    </a:lnTo>
                    <a:lnTo>
                      <a:pt x="2167" y="17218"/>
                    </a:lnTo>
                    <a:lnTo>
                      <a:pt x="2204" y="17031"/>
                    </a:lnTo>
                    <a:lnTo>
                      <a:pt x="2204" y="16769"/>
                    </a:lnTo>
                    <a:lnTo>
                      <a:pt x="2092" y="15910"/>
                    </a:lnTo>
                    <a:lnTo>
                      <a:pt x="2055" y="15014"/>
                    </a:lnTo>
                    <a:lnTo>
                      <a:pt x="2055" y="14118"/>
                    </a:lnTo>
                    <a:lnTo>
                      <a:pt x="2092" y="13221"/>
                    </a:lnTo>
                    <a:lnTo>
                      <a:pt x="2204" y="12325"/>
                    </a:lnTo>
                    <a:lnTo>
                      <a:pt x="2391" y="11429"/>
                    </a:lnTo>
                    <a:lnTo>
                      <a:pt x="2578" y="10570"/>
                    </a:lnTo>
                    <a:lnTo>
                      <a:pt x="2876" y="9673"/>
                    </a:lnTo>
                    <a:lnTo>
                      <a:pt x="3175" y="8852"/>
                    </a:lnTo>
                    <a:lnTo>
                      <a:pt x="3549" y="7993"/>
                    </a:lnTo>
                    <a:lnTo>
                      <a:pt x="3960" y="7208"/>
                    </a:lnTo>
                    <a:lnTo>
                      <a:pt x="4445" y="6424"/>
                    </a:lnTo>
                    <a:lnTo>
                      <a:pt x="4931" y="5714"/>
                    </a:lnTo>
                    <a:lnTo>
                      <a:pt x="5528" y="5005"/>
                    </a:lnTo>
                    <a:lnTo>
                      <a:pt x="6126" y="4370"/>
                    </a:lnTo>
                    <a:lnTo>
                      <a:pt x="6798" y="3772"/>
                    </a:lnTo>
                    <a:lnTo>
                      <a:pt x="7171" y="3473"/>
                    </a:lnTo>
                    <a:lnTo>
                      <a:pt x="7582" y="3212"/>
                    </a:lnTo>
                    <a:lnTo>
                      <a:pt x="8030" y="2988"/>
                    </a:lnTo>
                    <a:lnTo>
                      <a:pt x="8441" y="2801"/>
                    </a:lnTo>
                    <a:lnTo>
                      <a:pt x="8889" y="2614"/>
                    </a:lnTo>
                    <a:lnTo>
                      <a:pt x="9375" y="2502"/>
                    </a:lnTo>
                    <a:lnTo>
                      <a:pt x="10346" y="2278"/>
                    </a:lnTo>
                    <a:lnTo>
                      <a:pt x="11317" y="2129"/>
                    </a:lnTo>
                    <a:lnTo>
                      <a:pt x="12288" y="2054"/>
                    </a:lnTo>
                    <a:lnTo>
                      <a:pt x="12811" y="2017"/>
                    </a:lnTo>
                    <a:lnTo>
                      <a:pt x="13297" y="2054"/>
                    </a:lnTo>
                    <a:lnTo>
                      <a:pt x="13782" y="2092"/>
                    </a:lnTo>
                    <a:lnTo>
                      <a:pt x="14268" y="2166"/>
                    </a:lnTo>
                    <a:lnTo>
                      <a:pt x="14678" y="2241"/>
                    </a:lnTo>
                    <a:lnTo>
                      <a:pt x="15089" y="2353"/>
                    </a:lnTo>
                    <a:lnTo>
                      <a:pt x="15874" y="2614"/>
                    </a:lnTo>
                    <a:lnTo>
                      <a:pt x="16658" y="2951"/>
                    </a:lnTo>
                    <a:lnTo>
                      <a:pt x="17368" y="3361"/>
                    </a:lnTo>
                    <a:lnTo>
                      <a:pt x="18040" y="3847"/>
                    </a:lnTo>
                    <a:lnTo>
                      <a:pt x="18712" y="4370"/>
                    </a:lnTo>
                    <a:lnTo>
                      <a:pt x="19310" y="4967"/>
                    </a:lnTo>
                    <a:lnTo>
                      <a:pt x="19870" y="5565"/>
                    </a:lnTo>
                    <a:lnTo>
                      <a:pt x="20206" y="6013"/>
                    </a:lnTo>
                    <a:lnTo>
                      <a:pt x="20542" y="6499"/>
                    </a:lnTo>
                    <a:lnTo>
                      <a:pt x="20841" y="6984"/>
                    </a:lnTo>
                    <a:lnTo>
                      <a:pt x="21140" y="7470"/>
                    </a:lnTo>
                    <a:lnTo>
                      <a:pt x="21364" y="7955"/>
                    </a:lnTo>
                    <a:lnTo>
                      <a:pt x="21625" y="8478"/>
                    </a:lnTo>
                    <a:lnTo>
                      <a:pt x="22036" y="9524"/>
                    </a:lnTo>
                    <a:lnTo>
                      <a:pt x="22372" y="10607"/>
                    </a:lnTo>
                    <a:lnTo>
                      <a:pt x="22634" y="11690"/>
                    </a:lnTo>
                    <a:lnTo>
                      <a:pt x="22858" y="12810"/>
                    </a:lnTo>
                    <a:lnTo>
                      <a:pt x="22970" y="13931"/>
                    </a:lnTo>
                    <a:lnTo>
                      <a:pt x="23044" y="14155"/>
                    </a:lnTo>
                    <a:lnTo>
                      <a:pt x="23119" y="14342"/>
                    </a:lnTo>
                    <a:lnTo>
                      <a:pt x="23231" y="14491"/>
                    </a:lnTo>
                    <a:lnTo>
                      <a:pt x="23381" y="14603"/>
                    </a:lnTo>
                    <a:lnTo>
                      <a:pt x="23530" y="14678"/>
                    </a:lnTo>
                    <a:lnTo>
                      <a:pt x="23717" y="14753"/>
                    </a:lnTo>
                    <a:lnTo>
                      <a:pt x="24090" y="14753"/>
                    </a:lnTo>
                    <a:lnTo>
                      <a:pt x="24277" y="14715"/>
                    </a:lnTo>
                    <a:lnTo>
                      <a:pt x="24464" y="14641"/>
                    </a:lnTo>
                    <a:lnTo>
                      <a:pt x="24613" y="14529"/>
                    </a:lnTo>
                    <a:lnTo>
                      <a:pt x="24762" y="14379"/>
                    </a:lnTo>
                    <a:lnTo>
                      <a:pt x="24874" y="14230"/>
                    </a:lnTo>
                    <a:lnTo>
                      <a:pt x="24949" y="14043"/>
                    </a:lnTo>
                    <a:lnTo>
                      <a:pt x="24987" y="13856"/>
                    </a:lnTo>
                    <a:lnTo>
                      <a:pt x="24987" y="13595"/>
                    </a:lnTo>
                    <a:lnTo>
                      <a:pt x="24874" y="12549"/>
                    </a:lnTo>
                    <a:lnTo>
                      <a:pt x="24650" y="11466"/>
                    </a:lnTo>
                    <a:lnTo>
                      <a:pt x="24426" y="10420"/>
                    </a:lnTo>
                    <a:lnTo>
                      <a:pt x="24090" y="9374"/>
                    </a:lnTo>
                    <a:lnTo>
                      <a:pt x="23717" y="8329"/>
                    </a:lnTo>
                    <a:lnTo>
                      <a:pt x="23306" y="7358"/>
                    </a:lnTo>
                    <a:lnTo>
                      <a:pt x="22783" y="6387"/>
                    </a:lnTo>
                    <a:lnTo>
                      <a:pt x="22260" y="5453"/>
                    </a:lnTo>
                    <a:lnTo>
                      <a:pt x="21625" y="4557"/>
                    </a:lnTo>
                    <a:lnTo>
                      <a:pt x="20953" y="3735"/>
                    </a:lnTo>
                    <a:lnTo>
                      <a:pt x="20579" y="3361"/>
                    </a:lnTo>
                    <a:lnTo>
                      <a:pt x="20206" y="2988"/>
                    </a:lnTo>
                    <a:lnTo>
                      <a:pt x="19795" y="2652"/>
                    </a:lnTo>
                    <a:lnTo>
                      <a:pt x="19384" y="2316"/>
                    </a:lnTo>
                    <a:lnTo>
                      <a:pt x="18973" y="1980"/>
                    </a:lnTo>
                    <a:lnTo>
                      <a:pt x="18525" y="1681"/>
                    </a:lnTo>
                    <a:lnTo>
                      <a:pt x="18077" y="1419"/>
                    </a:lnTo>
                    <a:lnTo>
                      <a:pt x="17592" y="1158"/>
                    </a:lnTo>
                    <a:lnTo>
                      <a:pt x="17106" y="896"/>
                    </a:lnTo>
                    <a:lnTo>
                      <a:pt x="16583" y="710"/>
                    </a:lnTo>
                    <a:lnTo>
                      <a:pt x="16060" y="523"/>
                    </a:lnTo>
                    <a:lnTo>
                      <a:pt x="15500" y="336"/>
                    </a:lnTo>
                    <a:lnTo>
                      <a:pt x="14940" y="224"/>
                    </a:lnTo>
                    <a:lnTo>
                      <a:pt x="14417" y="112"/>
                    </a:lnTo>
                    <a:lnTo>
                      <a:pt x="13857" y="37"/>
                    </a:lnTo>
                    <a:lnTo>
                      <a:pt x="132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7661215" y="3630443"/>
                <a:ext cx="808497" cy="643044"/>
              </a:xfrm>
              <a:custGeom>
                <a:avLst/>
                <a:gdLst/>
                <a:ahLst/>
                <a:cxnLst/>
                <a:rect l="l" t="t" r="r" b="b"/>
                <a:pathLst>
                  <a:path w="17704" h="14081" extrusionOk="0">
                    <a:moveTo>
                      <a:pt x="8366" y="1"/>
                    </a:moveTo>
                    <a:lnTo>
                      <a:pt x="7582" y="38"/>
                    </a:lnTo>
                    <a:lnTo>
                      <a:pt x="6835" y="150"/>
                    </a:lnTo>
                    <a:lnTo>
                      <a:pt x="6051" y="337"/>
                    </a:lnTo>
                    <a:lnTo>
                      <a:pt x="5304" y="598"/>
                    </a:lnTo>
                    <a:lnTo>
                      <a:pt x="4968" y="785"/>
                    </a:lnTo>
                    <a:lnTo>
                      <a:pt x="4632" y="972"/>
                    </a:lnTo>
                    <a:lnTo>
                      <a:pt x="3959" y="1382"/>
                    </a:lnTo>
                    <a:lnTo>
                      <a:pt x="3362" y="1831"/>
                    </a:lnTo>
                    <a:lnTo>
                      <a:pt x="2839" y="2353"/>
                    </a:lnTo>
                    <a:lnTo>
                      <a:pt x="2316" y="2914"/>
                    </a:lnTo>
                    <a:lnTo>
                      <a:pt x="1868" y="3549"/>
                    </a:lnTo>
                    <a:lnTo>
                      <a:pt x="1457" y="4184"/>
                    </a:lnTo>
                    <a:lnTo>
                      <a:pt x="1121" y="4856"/>
                    </a:lnTo>
                    <a:lnTo>
                      <a:pt x="822" y="5565"/>
                    </a:lnTo>
                    <a:lnTo>
                      <a:pt x="523" y="6499"/>
                    </a:lnTo>
                    <a:lnTo>
                      <a:pt x="299" y="7433"/>
                    </a:lnTo>
                    <a:lnTo>
                      <a:pt x="113" y="8366"/>
                    </a:lnTo>
                    <a:lnTo>
                      <a:pt x="38" y="9338"/>
                    </a:lnTo>
                    <a:lnTo>
                      <a:pt x="0" y="10309"/>
                    </a:lnTo>
                    <a:lnTo>
                      <a:pt x="0" y="11280"/>
                    </a:lnTo>
                    <a:lnTo>
                      <a:pt x="38" y="12251"/>
                    </a:lnTo>
                    <a:lnTo>
                      <a:pt x="75" y="13222"/>
                    </a:lnTo>
                    <a:lnTo>
                      <a:pt x="113" y="13408"/>
                    </a:lnTo>
                    <a:lnTo>
                      <a:pt x="225" y="13595"/>
                    </a:lnTo>
                    <a:lnTo>
                      <a:pt x="337" y="13745"/>
                    </a:lnTo>
                    <a:lnTo>
                      <a:pt x="486" y="13894"/>
                    </a:lnTo>
                    <a:lnTo>
                      <a:pt x="673" y="13969"/>
                    </a:lnTo>
                    <a:lnTo>
                      <a:pt x="859" y="14043"/>
                    </a:lnTo>
                    <a:lnTo>
                      <a:pt x="1046" y="14081"/>
                    </a:lnTo>
                    <a:lnTo>
                      <a:pt x="1233" y="14081"/>
                    </a:lnTo>
                    <a:lnTo>
                      <a:pt x="1457" y="14006"/>
                    </a:lnTo>
                    <a:lnTo>
                      <a:pt x="1644" y="13931"/>
                    </a:lnTo>
                    <a:lnTo>
                      <a:pt x="1793" y="13782"/>
                    </a:lnTo>
                    <a:lnTo>
                      <a:pt x="1905" y="13633"/>
                    </a:lnTo>
                    <a:lnTo>
                      <a:pt x="2017" y="13483"/>
                    </a:lnTo>
                    <a:lnTo>
                      <a:pt x="2055" y="13296"/>
                    </a:lnTo>
                    <a:lnTo>
                      <a:pt x="2092" y="13110"/>
                    </a:lnTo>
                    <a:lnTo>
                      <a:pt x="2092" y="12886"/>
                    </a:lnTo>
                    <a:lnTo>
                      <a:pt x="2017" y="11578"/>
                    </a:lnTo>
                    <a:lnTo>
                      <a:pt x="2017" y="10906"/>
                    </a:lnTo>
                    <a:lnTo>
                      <a:pt x="2017" y="10234"/>
                    </a:lnTo>
                    <a:lnTo>
                      <a:pt x="2055" y="9562"/>
                    </a:lnTo>
                    <a:lnTo>
                      <a:pt x="2129" y="8889"/>
                    </a:lnTo>
                    <a:lnTo>
                      <a:pt x="2204" y="8217"/>
                    </a:lnTo>
                    <a:lnTo>
                      <a:pt x="2353" y="7582"/>
                    </a:lnTo>
                    <a:lnTo>
                      <a:pt x="2503" y="6910"/>
                    </a:lnTo>
                    <a:lnTo>
                      <a:pt x="2727" y="6275"/>
                    </a:lnTo>
                    <a:lnTo>
                      <a:pt x="2988" y="5677"/>
                    </a:lnTo>
                    <a:lnTo>
                      <a:pt x="3287" y="5117"/>
                    </a:lnTo>
                    <a:lnTo>
                      <a:pt x="3623" y="4557"/>
                    </a:lnTo>
                    <a:lnTo>
                      <a:pt x="4034" y="4034"/>
                    </a:lnTo>
                    <a:lnTo>
                      <a:pt x="4520" y="3549"/>
                    </a:lnTo>
                    <a:lnTo>
                      <a:pt x="5042" y="3100"/>
                    </a:lnTo>
                    <a:lnTo>
                      <a:pt x="5528" y="2764"/>
                    </a:lnTo>
                    <a:lnTo>
                      <a:pt x="6088" y="2503"/>
                    </a:lnTo>
                    <a:lnTo>
                      <a:pt x="6648" y="2279"/>
                    </a:lnTo>
                    <a:lnTo>
                      <a:pt x="7209" y="2129"/>
                    </a:lnTo>
                    <a:lnTo>
                      <a:pt x="7806" y="2055"/>
                    </a:lnTo>
                    <a:lnTo>
                      <a:pt x="8441" y="2017"/>
                    </a:lnTo>
                    <a:lnTo>
                      <a:pt x="9039" y="2055"/>
                    </a:lnTo>
                    <a:lnTo>
                      <a:pt x="9636" y="2167"/>
                    </a:lnTo>
                    <a:lnTo>
                      <a:pt x="10234" y="2353"/>
                    </a:lnTo>
                    <a:lnTo>
                      <a:pt x="10794" y="2578"/>
                    </a:lnTo>
                    <a:lnTo>
                      <a:pt x="11317" y="2876"/>
                    </a:lnTo>
                    <a:lnTo>
                      <a:pt x="11802" y="3250"/>
                    </a:lnTo>
                    <a:lnTo>
                      <a:pt x="12251" y="3661"/>
                    </a:lnTo>
                    <a:lnTo>
                      <a:pt x="12699" y="4071"/>
                    </a:lnTo>
                    <a:lnTo>
                      <a:pt x="13072" y="4557"/>
                    </a:lnTo>
                    <a:lnTo>
                      <a:pt x="13446" y="5043"/>
                    </a:lnTo>
                    <a:lnTo>
                      <a:pt x="13857" y="5752"/>
                    </a:lnTo>
                    <a:lnTo>
                      <a:pt x="14230" y="6462"/>
                    </a:lnTo>
                    <a:lnTo>
                      <a:pt x="14566" y="7209"/>
                    </a:lnTo>
                    <a:lnTo>
                      <a:pt x="14828" y="7956"/>
                    </a:lnTo>
                    <a:lnTo>
                      <a:pt x="15089" y="8740"/>
                    </a:lnTo>
                    <a:lnTo>
                      <a:pt x="15276" y="9524"/>
                    </a:lnTo>
                    <a:lnTo>
                      <a:pt x="15687" y="11093"/>
                    </a:lnTo>
                    <a:lnTo>
                      <a:pt x="15761" y="11317"/>
                    </a:lnTo>
                    <a:lnTo>
                      <a:pt x="15836" y="11466"/>
                    </a:lnTo>
                    <a:lnTo>
                      <a:pt x="15985" y="11616"/>
                    </a:lnTo>
                    <a:lnTo>
                      <a:pt x="16135" y="11765"/>
                    </a:lnTo>
                    <a:lnTo>
                      <a:pt x="16322" y="11840"/>
                    </a:lnTo>
                    <a:lnTo>
                      <a:pt x="16508" y="11877"/>
                    </a:lnTo>
                    <a:lnTo>
                      <a:pt x="16882" y="11877"/>
                    </a:lnTo>
                    <a:lnTo>
                      <a:pt x="17069" y="11840"/>
                    </a:lnTo>
                    <a:lnTo>
                      <a:pt x="17255" y="11765"/>
                    </a:lnTo>
                    <a:lnTo>
                      <a:pt x="17405" y="11653"/>
                    </a:lnTo>
                    <a:lnTo>
                      <a:pt x="17517" y="11541"/>
                    </a:lnTo>
                    <a:lnTo>
                      <a:pt x="17629" y="11392"/>
                    </a:lnTo>
                    <a:lnTo>
                      <a:pt x="17703" y="11205"/>
                    </a:lnTo>
                    <a:lnTo>
                      <a:pt x="17703" y="10981"/>
                    </a:lnTo>
                    <a:lnTo>
                      <a:pt x="17666" y="10757"/>
                    </a:lnTo>
                    <a:lnTo>
                      <a:pt x="17293" y="9188"/>
                    </a:lnTo>
                    <a:lnTo>
                      <a:pt x="17069" y="8404"/>
                    </a:lnTo>
                    <a:lnTo>
                      <a:pt x="16807" y="7620"/>
                    </a:lnTo>
                    <a:lnTo>
                      <a:pt x="16546" y="6835"/>
                    </a:lnTo>
                    <a:lnTo>
                      <a:pt x="16247" y="6051"/>
                    </a:lnTo>
                    <a:lnTo>
                      <a:pt x="15911" y="5304"/>
                    </a:lnTo>
                    <a:lnTo>
                      <a:pt x="15500" y="4557"/>
                    </a:lnTo>
                    <a:lnTo>
                      <a:pt x="15089" y="3847"/>
                    </a:lnTo>
                    <a:lnTo>
                      <a:pt x="14604" y="3212"/>
                    </a:lnTo>
                    <a:lnTo>
                      <a:pt x="14118" y="2578"/>
                    </a:lnTo>
                    <a:lnTo>
                      <a:pt x="13558" y="2017"/>
                    </a:lnTo>
                    <a:lnTo>
                      <a:pt x="12923" y="1494"/>
                    </a:lnTo>
                    <a:lnTo>
                      <a:pt x="12251" y="1046"/>
                    </a:lnTo>
                    <a:lnTo>
                      <a:pt x="11877" y="860"/>
                    </a:lnTo>
                    <a:lnTo>
                      <a:pt x="11504" y="673"/>
                    </a:lnTo>
                    <a:lnTo>
                      <a:pt x="11130" y="523"/>
                    </a:lnTo>
                    <a:lnTo>
                      <a:pt x="10719" y="374"/>
                    </a:lnTo>
                    <a:lnTo>
                      <a:pt x="9935" y="187"/>
                    </a:lnTo>
                    <a:lnTo>
                      <a:pt x="9151" y="38"/>
                    </a:lnTo>
                    <a:lnTo>
                      <a:pt x="83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813012" y="3835124"/>
                <a:ext cx="487820" cy="423018"/>
              </a:xfrm>
              <a:custGeom>
                <a:avLst/>
                <a:gdLst/>
                <a:ahLst/>
                <a:cxnLst/>
                <a:rect l="l" t="t" r="r" b="b"/>
                <a:pathLst>
                  <a:path w="10682" h="9263" extrusionOk="0">
                    <a:moveTo>
                      <a:pt x="4333" y="0"/>
                    </a:moveTo>
                    <a:lnTo>
                      <a:pt x="4034" y="38"/>
                    </a:lnTo>
                    <a:lnTo>
                      <a:pt x="3735" y="112"/>
                    </a:lnTo>
                    <a:lnTo>
                      <a:pt x="3436" y="150"/>
                    </a:lnTo>
                    <a:lnTo>
                      <a:pt x="3138" y="262"/>
                    </a:lnTo>
                    <a:lnTo>
                      <a:pt x="2876" y="374"/>
                    </a:lnTo>
                    <a:lnTo>
                      <a:pt x="2353" y="673"/>
                    </a:lnTo>
                    <a:lnTo>
                      <a:pt x="1868" y="1046"/>
                    </a:lnTo>
                    <a:lnTo>
                      <a:pt x="1457" y="1457"/>
                    </a:lnTo>
                    <a:lnTo>
                      <a:pt x="1084" y="1905"/>
                    </a:lnTo>
                    <a:lnTo>
                      <a:pt x="747" y="2428"/>
                    </a:lnTo>
                    <a:lnTo>
                      <a:pt x="486" y="2951"/>
                    </a:lnTo>
                    <a:lnTo>
                      <a:pt x="337" y="3287"/>
                    </a:lnTo>
                    <a:lnTo>
                      <a:pt x="225" y="3623"/>
                    </a:lnTo>
                    <a:lnTo>
                      <a:pt x="75" y="4295"/>
                    </a:lnTo>
                    <a:lnTo>
                      <a:pt x="0" y="5005"/>
                    </a:lnTo>
                    <a:lnTo>
                      <a:pt x="0" y="5677"/>
                    </a:lnTo>
                    <a:lnTo>
                      <a:pt x="0" y="6387"/>
                    </a:lnTo>
                    <a:lnTo>
                      <a:pt x="112" y="7096"/>
                    </a:lnTo>
                    <a:lnTo>
                      <a:pt x="187" y="7769"/>
                    </a:lnTo>
                    <a:lnTo>
                      <a:pt x="337" y="8441"/>
                    </a:lnTo>
                    <a:lnTo>
                      <a:pt x="411" y="8665"/>
                    </a:lnTo>
                    <a:lnTo>
                      <a:pt x="523" y="8852"/>
                    </a:lnTo>
                    <a:lnTo>
                      <a:pt x="635" y="9001"/>
                    </a:lnTo>
                    <a:lnTo>
                      <a:pt x="785" y="9113"/>
                    </a:lnTo>
                    <a:lnTo>
                      <a:pt x="971" y="9225"/>
                    </a:lnTo>
                    <a:lnTo>
                      <a:pt x="1158" y="9263"/>
                    </a:lnTo>
                    <a:lnTo>
                      <a:pt x="1532" y="9263"/>
                    </a:lnTo>
                    <a:lnTo>
                      <a:pt x="1718" y="9225"/>
                    </a:lnTo>
                    <a:lnTo>
                      <a:pt x="1905" y="9151"/>
                    </a:lnTo>
                    <a:lnTo>
                      <a:pt x="2055" y="9039"/>
                    </a:lnTo>
                    <a:lnTo>
                      <a:pt x="2167" y="8926"/>
                    </a:lnTo>
                    <a:lnTo>
                      <a:pt x="2279" y="8740"/>
                    </a:lnTo>
                    <a:lnTo>
                      <a:pt x="2353" y="8590"/>
                    </a:lnTo>
                    <a:lnTo>
                      <a:pt x="2353" y="8366"/>
                    </a:lnTo>
                    <a:lnTo>
                      <a:pt x="2353" y="8142"/>
                    </a:lnTo>
                    <a:lnTo>
                      <a:pt x="2167" y="7134"/>
                    </a:lnTo>
                    <a:lnTo>
                      <a:pt x="2092" y="6611"/>
                    </a:lnTo>
                    <a:lnTo>
                      <a:pt x="2017" y="6125"/>
                    </a:lnTo>
                    <a:lnTo>
                      <a:pt x="2017" y="5603"/>
                    </a:lnTo>
                    <a:lnTo>
                      <a:pt x="2017" y="5080"/>
                    </a:lnTo>
                    <a:lnTo>
                      <a:pt x="2092" y="4594"/>
                    </a:lnTo>
                    <a:lnTo>
                      <a:pt x="2241" y="4071"/>
                    </a:lnTo>
                    <a:lnTo>
                      <a:pt x="2353" y="3735"/>
                    </a:lnTo>
                    <a:lnTo>
                      <a:pt x="2540" y="3362"/>
                    </a:lnTo>
                    <a:lnTo>
                      <a:pt x="2764" y="3063"/>
                    </a:lnTo>
                    <a:lnTo>
                      <a:pt x="2988" y="2764"/>
                    </a:lnTo>
                    <a:lnTo>
                      <a:pt x="3287" y="2503"/>
                    </a:lnTo>
                    <a:lnTo>
                      <a:pt x="3586" y="2279"/>
                    </a:lnTo>
                    <a:lnTo>
                      <a:pt x="3959" y="2129"/>
                    </a:lnTo>
                    <a:lnTo>
                      <a:pt x="4333" y="2054"/>
                    </a:lnTo>
                    <a:lnTo>
                      <a:pt x="4744" y="2054"/>
                    </a:lnTo>
                    <a:lnTo>
                      <a:pt x="5154" y="2092"/>
                    </a:lnTo>
                    <a:lnTo>
                      <a:pt x="5528" y="2204"/>
                    </a:lnTo>
                    <a:lnTo>
                      <a:pt x="5901" y="2391"/>
                    </a:lnTo>
                    <a:lnTo>
                      <a:pt x="6238" y="2577"/>
                    </a:lnTo>
                    <a:lnTo>
                      <a:pt x="6574" y="2839"/>
                    </a:lnTo>
                    <a:lnTo>
                      <a:pt x="6872" y="3100"/>
                    </a:lnTo>
                    <a:lnTo>
                      <a:pt x="7134" y="3399"/>
                    </a:lnTo>
                    <a:lnTo>
                      <a:pt x="7433" y="3810"/>
                    </a:lnTo>
                    <a:lnTo>
                      <a:pt x="7694" y="4221"/>
                    </a:lnTo>
                    <a:lnTo>
                      <a:pt x="7881" y="4669"/>
                    </a:lnTo>
                    <a:lnTo>
                      <a:pt x="8105" y="5154"/>
                    </a:lnTo>
                    <a:lnTo>
                      <a:pt x="8254" y="5640"/>
                    </a:lnTo>
                    <a:lnTo>
                      <a:pt x="8404" y="6125"/>
                    </a:lnTo>
                    <a:lnTo>
                      <a:pt x="8628" y="7096"/>
                    </a:lnTo>
                    <a:lnTo>
                      <a:pt x="8703" y="7321"/>
                    </a:lnTo>
                    <a:lnTo>
                      <a:pt x="8815" y="7507"/>
                    </a:lnTo>
                    <a:lnTo>
                      <a:pt x="8964" y="7619"/>
                    </a:lnTo>
                    <a:lnTo>
                      <a:pt x="9113" y="7769"/>
                    </a:lnTo>
                    <a:lnTo>
                      <a:pt x="9300" y="7843"/>
                    </a:lnTo>
                    <a:lnTo>
                      <a:pt x="9487" y="7881"/>
                    </a:lnTo>
                    <a:lnTo>
                      <a:pt x="9860" y="7881"/>
                    </a:lnTo>
                    <a:lnTo>
                      <a:pt x="10047" y="7843"/>
                    </a:lnTo>
                    <a:lnTo>
                      <a:pt x="10234" y="7769"/>
                    </a:lnTo>
                    <a:lnTo>
                      <a:pt x="10383" y="7657"/>
                    </a:lnTo>
                    <a:lnTo>
                      <a:pt x="10495" y="7545"/>
                    </a:lnTo>
                    <a:lnTo>
                      <a:pt x="10607" y="7395"/>
                    </a:lnTo>
                    <a:lnTo>
                      <a:pt x="10682" y="7208"/>
                    </a:lnTo>
                    <a:lnTo>
                      <a:pt x="10682" y="6984"/>
                    </a:lnTo>
                    <a:lnTo>
                      <a:pt x="10645" y="6760"/>
                    </a:lnTo>
                    <a:lnTo>
                      <a:pt x="10495" y="6088"/>
                    </a:lnTo>
                    <a:lnTo>
                      <a:pt x="10309" y="5453"/>
                    </a:lnTo>
                    <a:lnTo>
                      <a:pt x="10122" y="4781"/>
                    </a:lnTo>
                    <a:lnTo>
                      <a:pt x="9898" y="4146"/>
                    </a:lnTo>
                    <a:lnTo>
                      <a:pt x="9599" y="3511"/>
                    </a:lnTo>
                    <a:lnTo>
                      <a:pt x="9263" y="2913"/>
                    </a:lnTo>
                    <a:lnTo>
                      <a:pt x="8889" y="2353"/>
                    </a:lnTo>
                    <a:lnTo>
                      <a:pt x="8441" y="1830"/>
                    </a:lnTo>
                    <a:lnTo>
                      <a:pt x="8030" y="1382"/>
                    </a:lnTo>
                    <a:lnTo>
                      <a:pt x="7507" y="1009"/>
                    </a:lnTo>
                    <a:lnTo>
                      <a:pt x="6985" y="673"/>
                    </a:lnTo>
                    <a:lnTo>
                      <a:pt x="6462" y="411"/>
                    </a:lnTo>
                    <a:lnTo>
                      <a:pt x="5864" y="187"/>
                    </a:lnTo>
                    <a:lnTo>
                      <a:pt x="5267" y="75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"/>
          <p:cNvSpPr txBox="1">
            <a:spLocks noGrp="1"/>
          </p:cNvSpPr>
          <p:nvPr>
            <p:ph type="title" idx="2"/>
          </p:nvPr>
        </p:nvSpPr>
        <p:spPr>
          <a:xfrm>
            <a:off x="1626375" y="2724275"/>
            <a:ext cx="27315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5"/>
          <p:cNvSpPr txBox="1">
            <a:spLocks noGrp="1"/>
          </p:cNvSpPr>
          <p:nvPr>
            <p:ph type="title" idx="3"/>
          </p:nvPr>
        </p:nvSpPr>
        <p:spPr>
          <a:xfrm>
            <a:off x="4785830" y="2724275"/>
            <a:ext cx="27318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"/>
          <p:cNvSpPr txBox="1">
            <a:spLocks noGrp="1"/>
          </p:cNvSpPr>
          <p:nvPr>
            <p:ph type="subTitle" idx="1"/>
          </p:nvPr>
        </p:nvSpPr>
        <p:spPr>
          <a:xfrm>
            <a:off x="4785832" y="3160025"/>
            <a:ext cx="27318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3" name="Google Shape;253;p5"/>
          <p:cNvSpPr txBox="1">
            <a:spLocks noGrp="1"/>
          </p:cNvSpPr>
          <p:nvPr>
            <p:ph type="subTitle" idx="4"/>
          </p:nvPr>
        </p:nvSpPr>
        <p:spPr>
          <a:xfrm>
            <a:off x="1626548" y="3160025"/>
            <a:ext cx="27315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54" name="Google Shape;254;p5"/>
          <p:cNvGrpSpPr/>
          <p:nvPr/>
        </p:nvGrpSpPr>
        <p:grpSpPr>
          <a:xfrm>
            <a:off x="-1781220" y="-1598733"/>
            <a:ext cx="12609082" cy="7785393"/>
            <a:chOff x="-1781220" y="-1598733"/>
            <a:chExt cx="12609082" cy="7785393"/>
          </a:xfrm>
        </p:grpSpPr>
        <p:grpSp>
          <p:nvGrpSpPr>
            <p:cNvPr id="255" name="Google Shape;255;p5"/>
            <p:cNvGrpSpPr/>
            <p:nvPr/>
          </p:nvGrpSpPr>
          <p:grpSpPr>
            <a:xfrm flipH="1">
              <a:off x="-967700" y="4319351"/>
              <a:ext cx="5268375" cy="1793680"/>
              <a:chOff x="3059750" y="4119375"/>
              <a:chExt cx="1442600" cy="491150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059750" y="4284650"/>
                <a:ext cx="34575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130" extrusionOk="0">
                    <a:moveTo>
                      <a:pt x="935" y="0"/>
                    </a:moveTo>
                    <a:lnTo>
                      <a:pt x="822" y="37"/>
                    </a:lnTo>
                    <a:lnTo>
                      <a:pt x="710" y="112"/>
                    </a:lnTo>
                    <a:lnTo>
                      <a:pt x="673" y="261"/>
                    </a:lnTo>
                    <a:lnTo>
                      <a:pt x="412" y="1569"/>
                    </a:lnTo>
                    <a:lnTo>
                      <a:pt x="225" y="2876"/>
                    </a:lnTo>
                    <a:lnTo>
                      <a:pt x="76" y="4220"/>
                    </a:lnTo>
                    <a:lnTo>
                      <a:pt x="1" y="5565"/>
                    </a:lnTo>
                    <a:lnTo>
                      <a:pt x="38" y="6947"/>
                    </a:lnTo>
                    <a:lnTo>
                      <a:pt x="76" y="7619"/>
                    </a:lnTo>
                    <a:lnTo>
                      <a:pt x="113" y="8291"/>
                    </a:lnTo>
                    <a:lnTo>
                      <a:pt x="225" y="8926"/>
                    </a:lnTo>
                    <a:lnTo>
                      <a:pt x="337" y="9598"/>
                    </a:lnTo>
                    <a:lnTo>
                      <a:pt x="486" y="10233"/>
                    </a:lnTo>
                    <a:lnTo>
                      <a:pt x="673" y="10868"/>
                    </a:lnTo>
                    <a:lnTo>
                      <a:pt x="748" y="11018"/>
                    </a:lnTo>
                    <a:lnTo>
                      <a:pt x="860" y="11092"/>
                    </a:lnTo>
                    <a:lnTo>
                      <a:pt x="972" y="11130"/>
                    </a:lnTo>
                    <a:lnTo>
                      <a:pt x="1121" y="11130"/>
                    </a:lnTo>
                    <a:lnTo>
                      <a:pt x="1233" y="11055"/>
                    </a:lnTo>
                    <a:lnTo>
                      <a:pt x="1308" y="10980"/>
                    </a:lnTo>
                    <a:lnTo>
                      <a:pt x="1383" y="10831"/>
                    </a:lnTo>
                    <a:lnTo>
                      <a:pt x="1345" y="10682"/>
                    </a:lnTo>
                    <a:lnTo>
                      <a:pt x="1196" y="10084"/>
                    </a:lnTo>
                    <a:lnTo>
                      <a:pt x="1047" y="9449"/>
                    </a:lnTo>
                    <a:lnTo>
                      <a:pt x="935" y="8814"/>
                    </a:lnTo>
                    <a:lnTo>
                      <a:pt x="860" y="8179"/>
                    </a:lnTo>
                    <a:lnTo>
                      <a:pt x="785" y="7544"/>
                    </a:lnTo>
                    <a:lnTo>
                      <a:pt x="748" y="6909"/>
                    </a:lnTo>
                    <a:lnTo>
                      <a:pt x="748" y="5565"/>
                    </a:lnTo>
                    <a:lnTo>
                      <a:pt x="785" y="4258"/>
                    </a:lnTo>
                    <a:lnTo>
                      <a:pt x="935" y="2988"/>
                    </a:lnTo>
                    <a:lnTo>
                      <a:pt x="1121" y="1681"/>
                    </a:lnTo>
                    <a:lnTo>
                      <a:pt x="1345" y="448"/>
                    </a:lnTo>
                    <a:lnTo>
                      <a:pt x="1345" y="299"/>
                    </a:lnTo>
                    <a:lnTo>
                      <a:pt x="1308" y="187"/>
                    </a:lnTo>
                    <a:lnTo>
                      <a:pt x="1196" y="75"/>
                    </a:lnTo>
                    <a:lnTo>
                      <a:pt x="1084" y="37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111100" y="4284650"/>
                <a:ext cx="31775" cy="2904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616" extrusionOk="0">
                    <a:moveTo>
                      <a:pt x="374" y="0"/>
                    </a:moveTo>
                    <a:lnTo>
                      <a:pt x="225" y="37"/>
                    </a:lnTo>
                    <a:lnTo>
                      <a:pt x="113" y="112"/>
                    </a:lnTo>
                    <a:lnTo>
                      <a:pt x="38" y="224"/>
                    </a:lnTo>
                    <a:lnTo>
                      <a:pt x="1" y="373"/>
                    </a:lnTo>
                    <a:lnTo>
                      <a:pt x="38" y="1718"/>
                    </a:lnTo>
                    <a:lnTo>
                      <a:pt x="150" y="3100"/>
                    </a:lnTo>
                    <a:lnTo>
                      <a:pt x="337" y="5789"/>
                    </a:lnTo>
                    <a:lnTo>
                      <a:pt x="449" y="7171"/>
                    </a:lnTo>
                    <a:lnTo>
                      <a:pt x="524" y="8515"/>
                    </a:lnTo>
                    <a:lnTo>
                      <a:pt x="524" y="9897"/>
                    </a:lnTo>
                    <a:lnTo>
                      <a:pt x="487" y="11242"/>
                    </a:lnTo>
                    <a:lnTo>
                      <a:pt x="524" y="11391"/>
                    </a:lnTo>
                    <a:lnTo>
                      <a:pt x="599" y="11503"/>
                    </a:lnTo>
                    <a:lnTo>
                      <a:pt x="711" y="11578"/>
                    </a:lnTo>
                    <a:lnTo>
                      <a:pt x="823" y="11615"/>
                    </a:lnTo>
                    <a:lnTo>
                      <a:pt x="972" y="11578"/>
                    </a:lnTo>
                    <a:lnTo>
                      <a:pt x="1084" y="11503"/>
                    </a:lnTo>
                    <a:lnTo>
                      <a:pt x="1159" y="11391"/>
                    </a:lnTo>
                    <a:lnTo>
                      <a:pt x="1196" y="11242"/>
                    </a:lnTo>
                    <a:lnTo>
                      <a:pt x="1271" y="9897"/>
                    </a:lnTo>
                    <a:lnTo>
                      <a:pt x="1233" y="8515"/>
                    </a:lnTo>
                    <a:lnTo>
                      <a:pt x="1196" y="7171"/>
                    </a:lnTo>
                    <a:lnTo>
                      <a:pt x="1084" y="5789"/>
                    </a:lnTo>
                    <a:lnTo>
                      <a:pt x="860" y="3100"/>
                    </a:lnTo>
                    <a:lnTo>
                      <a:pt x="785" y="1718"/>
                    </a:lnTo>
                    <a:lnTo>
                      <a:pt x="748" y="373"/>
                    </a:lnTo>
                    <a:lnTo>
                      <a:pt x="711" y="224"/>
                    </a:lnTo>
                    <a:lnTo>
                      <a:pt x="636" y="112"/>
                    </a:lnTo>
                    <a:lnTo>
                      <a:pt x="487" y="37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182075" y="4291175"/>
                <a:ext cx="364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9936" extrusionOk="0">
                    <a:moveTo>
                      <a:pt x="262" y="0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0" y="2690"/>
                    </a:lnTo>
                    <a:lnTo>
                      <a:pt x="38" y="3847"/>
                    </a:lnTo>
                    <a:lnTo>
                      <a:pt x="75" y="5042"/>
                    </a:lnTo>
                    <a:lnTo>
                      <a:pt x="150" y="6200"/>
                    </a:lnTo>
                    <a:lnTo>
                      <a:pt x="299" y="7358"/>
                    </a:lnTo>
                    <a:lnTo>
                      <a:pt x="486" y="8516"/>
                    </a:lnTo>
                    <a:lnTo>
                      <a:pt x="747" y="9674"/>
                    </a:lnTo>
                    <a:lnTo>
                      <a:pt x="785" y="9823"/>
                    </a:lnTo>
                    <a:lnTo>
                      <a:pt x="897" y="9898"/>
                    </a:lnTo>
                    <a:lnTo>
                      <a:pt x="1046" y="9935"/>
                    </a:lnTo>
                    <a:lnTo>
                      <a:pt x="1158" y="9898"/>
                    </a:lnTo>
                    <a:lnTo>
                      <a:pt x="1308" y="9860"/>
                    </a:lnTo>
                    <a:lnTo>
                      <a:pt x="1382" y="9748"/>
                    </a:lnTo>
                    <a:lnTo>
                      <a:pt x="1457" y="9636"/>
                    </a:lnTo>
                    <a:lnTo>
                      <a:pt x="1420" y="9487"/>
                    </a:lnTo>
                    <a:lnTo>
                      <a:pt x="1196" y="8329"/>
                    </a:lnTo>
                    <a:lnTo>
                      <a:pt x="1009" y="7209"/>
                    </a:lnTo>
                    <a:lnTo>
                      <a:pt x="897" y="6088"/>
                    </a:lnTo>
                    <a:lnTo>
                      <a:pt x="785" y="4930"/>
                    </a:lnTo>
                    <a:lnTo>
                      <a:pt x="747" y="3773"/>
                    </a:lnTo>
                    <a:lnTo>
                      <a:pt x="710" y="2652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259575" y="4320125"/>
                <a:ext cx="30825" cy="25492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97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569"/>
                    </a:lnTo>
                    <a:lnTo>
                      <a:pt x="75" y="2727"/>
                    </a:lnTo>
                    <a:lnTo>
                      <a:pt x="262" y="5080"/>
                    </a:lnTo>
                    <a:lnTo>
                      <a:pt x="374" y="6275"/>
                    </a:lnTo>
                    <a:lnTo>
                      <a:pt x="448" y="7470"/>
                    </a:lnTo>
                    <a:lnTo>
                      <a:pt x="486" y="8628"/>
                    </a:lnTo>
                    <a:lnTo>
                      <a:pt x="448" y="9823"/>
                    </a:lnTo>
                    <a:lnTo>
                      <a:pt x="486" y="9972"/>
                    </a:lnTo>
                    <a:lnTo>
                      <a:pt x="561" y="10084"/>
                    </a:lnTo>
                    <a:lnTo>
                      <a:pt x="673" y="10159"/>
                    </a:lnTo>
                    <a:lnTo>
                      <a:pt x="822" y="10196"/>
                    </a:lnTo>
                    <a:lnTo>
                      <a:pt x="934" y="10159"/>
                    </a:lnTo>
                    <a:lnTo>
                      <a:pt x="1046" y="10084"/>
                    </a:lnTo>
                    <a:lnTo>
                      <a:pt x="1158" y="9972"/>
                    </a:lnTo>
                    <a:lnTo>
                      <a:pt x="1195" y="9823"/>
                    </a:lnTo>
                    <a:lnTo>
                      <a:pt x="1233" y="8628"/>
                    </a:lnTo>
                    <a:lnTo>
                      <a:pt x="1195" y="7470"/>
                    </a:lnTo>
                    <a:lnTo>
                      <a:pt x="1083" y="6275"/>
                    </a:lnTo>
                    <a:lnTo>
                      <a:pt x="1009" y="5080"/>
                    </a:lnTo>
                    <a:lnTo>
                      <a:pt x="785" y="2727"/>
                    </a:lnTo>
                    <a:lnTo>
                      <a:pt x="710" y="1569"/>
                    </a:lnTo>
                    <a:lnTo>
                      <a:pt x="710" y="374"/>
                    </a:lnTo>
                    <a:lnTo>
                      <a:pt x="673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3330525" y="4255700"/>
                <a:ext cx="24300" cy="3548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4193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3698"/>
                    </a:lnTo>
                    <a:lnTo>
                      <a:pt x="113" y="7096"/>
                    </a:lnTo>
                    <a:lnTo>
                      <a:pt x="188" y="10458"/>
                    </a:lnTo>
                    <a:lnTo>
                      <a:pt x="225" y="13819"/>
                    </a:lnTo>
                    <a:lnTo>
                      <a:pt x="262" y="13968"/>
                    </a:lnTo>
                    <a:lnTo>
                      <a:pt x="337" y="14080"/>
                    </a:lnTo>
                    <a:lnTo>
                      <a:pt x="449" y="14155"/>
                    </a:lnTo>
                    <a:lnTo>
                      <a:pt x="598" y="14192"/>
                    </a:lnTo>
                    <a:lnTo>
                      <a:pt x="710" y="14155"/>
                    </a:lnTo>
                    <a:lnTo>
                      <a:pt x="860" y="14080"/>
                    </a:lnTo>
                    <a:lnTo>
                      <a:pt x="934" y="13968"/>
                    </a:lnTo>
                    <a:lnTo>
                      <a:pt x="972" y="13819"/>
                    </a:lnTo>
                    <a:lnTo>
                      <a:pt x="897" y="10458"/>
                    </a:lnTo>
                    <a:lnTo>
                      <a:pt x="822" y="7096"/>
                    </a:lnTo>
                    <a:lnTo>
                      <a:pt x="748" y="3698"/>
                    </a:lnTo>
                    <a:lnTo>
                      <a:pt x="710" y="336"/>
                    </a:lnTo>
                    <a:lnTo>
                      <a:pt x="673" y="187"/>
                    </a:lnTo>
                    <a:lnTo>
                      <a:pt x="598" y="75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3395900" y="4279025"/>
                <a:ext cx="42025" cy="30722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289" extrusionOk="0">
                    <a:moveTo>
                      <a:pt x="262" y="1"/>
                    </a:moveTo>
                    <a:lnTo>
                      <a:pt x="150" y="76"/>
                    </a:lnTo>
                    <a:lnTo>
                      <a:pt x="37" y="150"/>
                    </a:lnTo>
                    <a:lnTo>
                      <a:pt x="0" y="300"/>
                    </a:lnTo>
                    <a:lnTo>
                      <a:pt x="0" y="449"/>
                    </a:lnTo>
                    <a:lnTo>
                      <a:pt x="262" y="1868"/>
                    </a:lnTo>
                    <a:lnTo>
                      <a:pt x="486" y="3288"/>
                    </a:lnTo>
                    <a:lnTo>
                      <a:pt x="672" y="4744"/>
                    </a:lnTo>
                    <a:lnTo>
                      <a:pt x="822" y="6163"/>
                    </a:lnTo>
                    <a:lnTo>
                      <a:pt x="896" y="7620"/>
                    </a:lnTo>
                    <a:lnTo>
                      <a:pt x="971" y="9077"/>
                    </a:lnTo>
                    <a:lnTo>
                      <a:pt x="971" y="10496"/>
                    </a:lnTo>
                    <a:lnTo>
                      <a:pt x="934" y="11952"/>
                    </a:lnTo>
                    <a:lnTo>
                      <a:pt x="934" y="12102"/>
                    </a:lnTo>
                    <a:lnTo>
                      <a:pt x="1046" y="12214"/>
                    </a:lnTo>
                    <a:lnTo>
                      <a:pt x="1158" y="12288"/>
                    </a:lnTo>
                    <a:lnTo>
                      <a:pt x="1419" y="12288"/>
                    </a:lnTo>
                    <a:lnTo>
                      <a:pt x="1531" y="12214"/>
                    </a:lnTo>
                    <a:lnTo>
                      <a:pt x="1606" y="12102"/>
                    </a:lnTo>
                    <a:lnTo>
                      <a:pt x="1643" y="11952"/>
                    </a:lnTo>
                    <a:lnTo>
                      <a:pt x="1681" y="10496"/>
                    </a:lnTo>
                    <a:lnTo>
                      <a:pt x="1681" y="9002"/>
                    </a:lnTo>
                    <a:lnTo>
                      <a:pt x="1643" y="7545"/>
                    </a:lnTo>
                    <a:lnTo>
                      <a:pt x="1531" y="6089"/>
                    </a:lnTo>
                    <a:lnTo>
                      <a:pt x="1382" y="4595"/>
                    </a:lnTo>
                    <a:lnTo>
                      <a:pt x="1195" y="3138"/>
                    </a:lnTo>
                    <a:lnTo>
                      <a:pt x="971" y="1682"/>
                    </a:lnTo>
                    <a:lnTo>
                      <a:pt x="710" y="262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3460325" y="4302375"/>
                <a:ext cx="36425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645" extrusionOk="0">
                    <a:moveTo>
                      <a:pt x="374" y="1"/>
                    </a:moveTo>
                    <a:lnTo>
                      <a:pt x="224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607"/>
                    </a:lnTo>
                    <a:lnTo>
                      <a:pt x="112" y="2839"/>
                    </a:lnTo>
                    <a:lnTo>
                      <a:pt x="299" y="5341"/>
                    </a:lnTo>
                    <a:lnTo>
                      <a:pt x="523" y="7806"/>
                    </a:lnTo>
                    <a:lnTo>
                      <a:pt x="635" y="9076"/>
                    </a:lnTo>
                    <a:lnTo>
                      <a:pt x="710" y="10309"/>
                    </a:lnTo>
                    <a:lnTo>
                      <a:pt x="747" y="10458"/>
                    </a:lnTo>
                    <a:lnTo>
                      <a:pt x="859" y="10570"/>
                    </a:lnTo>
                    <a:lnTo>
                      <a:pt x="971" y="10645"/>
                    </a:lnTo>
                    <a:lnTo>
                      <a:pt x="1233" y="10645"/>
                    </a:lnTo>
                    <a:lnTo>
                      <a:pt x="1345" y="10570"/>
                    </a:lnTo>
                    <a:lnTo>
                      <a:pt x="1419" y="10458"/>
                    </a:lnTo>
                    <a:lnTo>
                      <a:pt x="1457" y="10309"/>
                    </a:lnTo>
                    <a:lnTo>
                      <a:pt x="1382" y="9076"/>
                    </a:lnTo>
                    <a:lnTo>
                      <a:pt x="1270" y="7806"/>
                    </a:lnTo>
                    <a:lnTo>
                      <a:pt x="1046" y="5341"/>
                    </a:lnTo>
                    <a:lnTo>
                      <a:pt x="822" y="2839"/>
                    </a:lnTo>
                    <a:lnTo>
                      <a:pt x="784" y="1607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486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3537825" y="4261300"/>
                <a:ext cx="317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288" extrusionOk="0">
                    <a:moveTo>
                      <a:pt x="261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49" y="1158"/>
                    </a:lnTo>
                    <a:lnTo>
                      <a:pt x="261" y="1868"/>
                    </a:lnTo>
                    <a:lnTo>
                      <a:pt x="374" y="2577"/>
                    </a:lnTo>
                    <a:lnTo>
                      <a:pt x="448" y="3287"/>
                    </a:lnTo>
                    <a:lnTo>
                      <a:pt x="523" y="4744"/>
                    </a:lnTo>
                    <a:lnTo>
                      <a:pt x="560" y="6163"/>
                    </a:lnTo>
                    <a:lnTo>
                      <a:pt x="560" y="7619"/>
                    </a:lnTo>
                    <a:lnTo>
                      <a:pt x="523" y="9076"/>
                    </a:lnTo>
                    <a:lnTo>
                      <a:pt x="448" y="11952"/>
                    </a:lnTo>
                    <a:lnTo>
                      <a:pt x="486" y="12101"/>
                    </a:lnTo>
                    <a:lnTo>
                      <a:pt x="560" y="12213"/>
                    </a:lnTo>
                    <a:lnTo>
                      <a:pt x="672" y="12288"/>
                    </a:lnTo>
                    <a:lnTo>
                      <a:pt x="934" y="12288"/>
                    </a:lnTo>
                    <a:lnTo>
                      <a:pt x="1083" y="12213"/>
                    </a:lnTo>
                    <a:lnTo>
                      <a:pt x="1158" y="12101"/>
                    </a:lnTo>
                    <a:lnTo>
                      <a:pt x="1195" y="11952"/>
                    </a:lnTo>
                    <a:lnTo>
                      <a:pt x="1233" y="9001"/>
                    </a:lnTo>
                    <a:lnTo>
                      <a:pt x="1270" y="7545"/>
                    </a:lnTo>
                    <a:lnTo>
                      <a:pt x="1270" y="6088"/>
                    </a:lnTo>
                    <a:lnTo>
                      <a:pt x="1233" y="4631"/>
                    </a:lnTo>
                    <a:lnTo>
                      <a:pt x="1158" y="3138"/>
                    </a:lnTo>
                    <a:lnTo>
                      <a:pt x="1083" y="2428"/>
                    </a:lnTo>
                    <a:lnTo>
                      <a:pt x="971" y="1718"/>
                    </a:lnTo>
                    <a:lnTo>
                      <a:pt x="859" y="971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3584500" y="4266900"/>
                <a:ext cx="54175" cy="30815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2326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083"/>
                    </a:lnTo>
                    <a:lnTo>
                      <a:pt x="38" y="1830"/>
                    </a:lnTo>
                    <a:lnTo>
                      <a:pt x="150" y="3287"/>
                    </a:lnTo>
                    <a:lnTo>
                      <a:pt x="299" y="4744"/>
                    </a:lnTo>
                    <a:lnTo>
                      <a:pt x="523" y="6200"/>
                    </a:lnTo>
                    <a:lnTo>
                      <a:pt x="1009" y="9076"/>
                    </a:lnTo>
                    <a:lnTo>
                      <a:pt x="1233" y="10495"/>
                    </a:lnTo>
                    <a:lnTo>
                      <a:pt x="1420" y="11952"/>
                    </a:lnTo>
                    <a:lnTo>
                      <a:pt x="1494" y="12101"/>
                    </a:lnTo>
                    <a:lnTo>
                      <a:pt x="1569" y="12213"/>
                    </a:lnTo>
                    <a:lnTo>
                      <a:pt x="1681" y="12288"/>
                    </a:lnTo>
                    <a:lnTo>
                      <a:pt x="1831" y="12325"/>
                    </a:lnTo>
                    <a:lnTo>
                      <a:pt x="1980" y="12288"/>
                    </a:lnTo>
                    <a:lnTo>
                      <a:pt x="2092" y="12213"/>
                    </a:lnTo>
                    <a:lnTo>
                      <a:pt x="2129" y="12101"/>
                    </a:lnTo>
                    <a:lnTo>
                      <a:pt x="2167" y="11952"/>
                    </a:lnTo>
                    <a:lnTo>
                      <a:pt x="1943" y="10495"/>
                    </a:lnTo>
                    <a:lnTo>
                      <a:pt x="1718" y="9076"/>
                    </a:lnTo>
                    <a:lnTo>
                      <a:pt x="1270" y="6200"/>
                    </a:lnTo>
                    <a:lnTo>
                      <a:pt x="1046" y="4744"/>
                    </a:lnTo>
                    <a:lnTo>
                      <a:pt x="859" y="3287"/>
                    </a:lnTo>
                    <a:lnTo>
                      <a:pt x="747" y="1830"/>
                    </a:lnTo>
                    <a:lnTo>
                      <a:pt x="747" y="1083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49850" y="4261300"/>
                <a:ext cx="4205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1131" extrusionOk="0">
                    <a:moveTo>
                      <a:pt x="374" y="0"/>
                    </a:moveTo>
                    <a:lnTo>
                      <a:pt x="225" y="38"/>
                    </a:ln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1644"/>
                    </a:lnTo>
                    <a:lnTo>
                      <a:pt x="150" y="2951"/>
                    </a:lnTo>
                    <a:lnTo>
                      <a:pt x="337" y="4258"/>
                    </a:lnTo>
                    <a:lnTo>
                      <a:pt x="524" y="5565"/>
                    </a:lnTo>
                    <a:lnTo>
                      <a:pt x="673" y="6835"/>
                    </a:lnTo>
                    <a:lnTo>
                      <a:pt x="822" y="8142"/>
                    </a:lnTo>
                    <a:lnTo>
                      <a:pt x="935" y="9449"/>
                    </a:lnTo>
                    <a:lnTo>
                      <a:pt x="935" y="10122"/>
                    </a:lnTo>
                    <a:lnTo>
                      <a:pt x="935" y="10757"/>
                    </a:lnTo>
                    <a:lnTo>
                      <a:pt x="972" y="10906"/>
                    </a:lnTo>
                    <a:lnTo>
                      <a:pt x="1047" y="11018"/>
                    </a:lnTo>
                    <a:lnTo>
                      <a:pt x="1159" y="11093"/>
                    </a:lnTo>
                    <a:lnTo>
                      <a:pt x="1308" y="11130"/>
                    </a:lnTo>
                    <a:lnTo>
                      <a:pt x="1420" y="11093"/>
                    </a:lnTo>
                    <a:lnTo>
                      <a:pt x="1569" y="11018"/>
                    </a:lnTo>
                    <a:lnTo>
                      <a:pt x="1644" y="10906"/>
                    </a:lnTo>
                    <a:lnTo>
                      <a:pt x="1681" y="10757"/>
                    </a:lnTo>
                    <a:lnTo>
                      <a:pt x="1681" y="10122"/>
                    </a:lnTo>
                    <a:lnTo>
                      <a:pt x="1644" y="9449"/>
                    </a:lnTo>
                    <a:lnTo>
                      <a:pt x="1569" y="8142"/>
                    </a:lnTo>
                    <a:lnTo>
                      <a:pt x="1420" y="6835"/>
                    </a:lnTo>
                    <a:lnTo>
                      <a:pt x="1233" y="5565"/>
                    </a:lnTo>
                    <a:lnTo>
                      <a:pt x="1047" y="4258"/>
                    </a:lnTo>
                    <a:lnTo>
                      <a:pt x="897" y="2951"/>
                    </a:lnTo>
                    <a:lnTo>
                      <a:pt x="785" y="1644"/>
                    </a:lnTo>
                    <a:lnTo>
                      <a:pt x="710" y="336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720825" y="4237950"/>
                <a:ext cx="35500" cy="3128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513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38" y="1831"/>
                    </a:lnTo>
                    <a:lnTo>
                      <a:pt x="112" y="3287"/>
                    </a:lnTo>
                    <a:lnTo>
                      <a:pt x="299" y="6275"/>
                    </a:lnTo>
                    <a:lnTo>
                      <a:pt x="523" y="9226"/>
                    </a:lnTo>
                    <a:lnTo>
                      <a:pt x="710" y="12176"/>
                    </a:lnTo>
                    <a:lnTo>
                      <a:pt x="747" y="12325"/>
                    </a:lnTo>
                    <a:lnTo>
                      <a:pt x="822" y="12438"/>
                    </a:lnTo>
                    <a:lnTo>
                      <a:pt x="971" y="12512"/>
                    </a:lnTo>
                    <a:lnTo>
                      <a:pt x="1233" y="12512"/>
                    </a:lnTo>
                    <a:lnTo>
                      <a:pt x="1345" y="12438"/>
                    </a:lnTo>
                    <a:lnTo>
                      <a:pt x="1419" y="12325"/>
                    </a:lnTo>
                    <a:lnTo>
                      <a:pt x="1419" y="12176"/>
                    </a:lnTo>
                    <a:lnTo>
                      <a:pt x="1233" y="9226"/>
                    </a:lnTo>
                    <a:lnTo>
                      <a:pt x="1009" y="6275"/>
                    </a:lnTo>
                    <a:lnTo>
                      <a:pt x="822" y="3287"/>
                    </a:lnTo>
                    <a:lnTo>
                      <a:pt x="747" y="1831"/>
                    </a:lnTo>
                    <a:lnTo>
                      <a:pt x="710" y="337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774050" y="4261300"/>
                <a:ext cx="47625" cy="24277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9711" extrusionOk="0">
                    <a:moveTo>
                      <a:pt x="262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87" y="1009"/>
                    </a:lnTo>
                    <a:lnTo>
                      <a:pt x="299" y="1569"/>
                    </a:lnTo>
                    <a:lnTo>
                      <a:pt x="411" y="2092"/>
                    </a:lnTo>
                    <a:lnTo>
                      <a:pt x="486" y="2652"/>
                    </a:lnTo>
                    <a:lnTo>
                      <a:pt x="598" y="3810"/>
                    </a:lnTo>
                    <a:lnTo>
                      <a:pt x="672" y="4930"/>
                    </a:lnTo>
                    <a:lnTo>
                      <a:pt x="747" y="6051"/>
                    </a:lnTo>
                    <a:lnTo>
                      <a:pt x="822" y="7208"/>
                    </a:lnTo>
                    <a:lnTo>
                      <a:pt x="971" y="8329"/>
                    </a:lnTo>
                    <a:lnTo>
                      <a:pt x="1083" y="8889"/>
                    </a:lnTo>
                    <a:lnTo>
                      <a:pt x="1195" y="9449"/>
                    </a:lnTo>
                    <a:lnTo>
                      <a:pt x="1270" y="9599"/>
                    </a:lnTo>
                    <a:lnTo>
                      <a:pt x="1382" y="9673"/>
                    </a:lnTo>
                    <a:lnTo>
                      <a:pt x="1494" y="9711"/>
                    </a:lnTo>
                    <a:lnTo>
                      <a:pt x="1643" y="9673"/>
                    </a:lnTo>
                    <a:lnTo>
                      <a:pt x="1755" y="9636"/>
                    </a:lnTo>
                    <a:lnTo>
                      <a:pt x="1868" y="9524"/>
                    </a:lnTo>
                    <a:lnTo>
                      <a:pt x="1905" y="9412"/>
                    </a:lnTo>
                    <a:lnTo>
                      <a:pt x="1905" y="9263"/>
                    </a:lnTo>
                    <a:lnTo>
                      <a:pt x="1755" y="8702"/>
                    </a:lnTo>
                    <a:lnTo>
                      <a:pt x="1681" y="8142"/>
                    </a:lnTo>
                    <a:lnTo>
                      <a:pt x="1531" y="7022"/>
                    </a:lnTo>
                    <a:lnTo>
                      <a:pt x="1419" y="5864"/>
                    </a:lnTo>
                    <a:lnTo>
                      <a:pt x="1382" y="4744"/>
                    </a:lnTo>
                    <a:lnTo>
                      <a:pt x="1307" y="3623"/>
                    </a:lnTo>
                    <a:lnTo>
                      <a:pt x="1195" y="2465"/>
                    </a:lnTo>
                    <a:lnTo>
                      <a:pt x="1121" y="1905"/>
                    </a:lnTo>
                    <a:lnTo>
                      <a:pt x="1009" y="1345"/>
                    </a:lnTo>
                    <a:lnTo>
                      <a:pt x="859" y="822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3857150" y="4220200"/>
                <a:ext cx="3550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1131" extrusionOk="0">
                    <a:moveTo>
                      <a:pt x="224" y="1"/>
                    </a:moveTo>
                    <a:lnTo>
                      <a:pt x="112" y="76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37" y="2989"/>
                    </a:lnTo>
                    <a:lnTo>
                      <a:pt x="187" y="5603"/>
                    </a:lnTo>
                    <a:lnTo>
                      <a:pt x="262" y="6910"/>
                    </a:lnTo>
                    <a:lnTo>
                      <a:pt x="411" y="8218"/>
                    </a:lnTo>
                    <a:lnTo>
                      <a:pt x="560" y="9525"/>
                    </a:lnTo>
                    <a:lnTo>
                      <a:pt x="710" y="10832"/>
                    </a:lnTo>
                    <a:lnTo>
                      <a:pt x="747" y="10981"/>
                    </a:lnTo>
                    <a:lnTo>
                      <a:pt x="859" y="11093"/>
                    </a:lnTo>
                    <a:lnTo>
                      <a:pt x="971" y="11131"/>
                    </a:lnTo>
                    <a:lnTo>
                      <a:pt x="1121" y="11093"/>
                    </a:lnTo>
                    <a:lnTo>
                      <a:pt x="1233" y="11056"/>
                    </a:lnTo>
                    <a:lnTo>
                      <a:pt x="1345" y="10944"/>
                    </a:lnTo>
                    <a:lnTo>
                      <a:pt x="1419" y="10832"/>
                    </a:lnTo>
                    <a:lnTo>
                      <a:pt x="1419" y="10645"/>
                    </a:lnTo>
                    <a:lnTo>
                      <a:pt x="1233" y="9375"/>
                    </a:lnTo>
                    <a:lnTo>
                      <a:pt x="1121" y="8068"/>
                    </a:lnTo>
                    <a:lnTo>
                      <a:pt x="971" y="6798"/>
                    </a:lnTo>
                    <a:lnTo>
                      <a:pt x="896" y="5491"/>
                    </a:lnTo>
                    <a:lnTo>
                      <a:pt x="784" y="2914"/>
                    </a:lnTo>
                    <a:lnTo>
                      <a:pt x="710" y="337"/>
                    </a:lnTo>
                    <a:lnTo>
                      <a:pt x="672" y="188"/>
                    </a:lnTo>
                    <a:lnTo>
                      <a:pt x="598" y="76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3921575" y="4184725"/>
                <a:ext cx="42025" cy="3249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998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75" y="1868"/>
                    </a:lnTo>
                    <a:lnTo>
                      <a:pt x="187" y="3437"/>
                    </a:lnTo>
                    <a:lnTo>
                      <a:pt x="336" y="4968"/>
                    </a:lnTo>
                    <a:lnTo>
                      <a:pt x="523" y="6499"/>
                    </a:lnTo>
                    <a:lnTo>
                      <a:pt x="710" y="8031"/>
                    </a:lnTo>
                    <a:lnTo>
                      <a:pt x="822" y="9562"/>
                    </a:lnTo>
                    <a:lnTo>
                      <a:pt x="934" y="11093"/>
                    </a:lnTo>
                    <a:lnTo>
                      <a:pt x="971" y="12662"/>
                    </a:lnTo>
                    <a:lnTo>
                      <a:pt x="1008" y="12811"/>
                    </a:lnTo>
                    <a:lnTo>
                      <a:pt x="1083" y="12923"/>
                    </a:lnTo>
                    <a:lnTo>
                      <a:pt x="1195" y="12961"/>
                    </a:lnTo>
                    <a:lnTo>
                      <a:pt x="1307" y="12998"/>
                    </a:lnTo>
                    <a:lnTo>
                      <a:pt x="1457" y="12961"/>
                    </a:lnTo>
                    <a:lnTo>
                      <a:pt x="1569" y="12923"/>
                    </a:lnTo>
                    <a:lnTo>
                      <a:pt x="1643" y="12811"/>
                    </a:lnTo>
                    <a:lnTo>
                      <a:pt x="1681" y="12662"/>
                    </a:lnTo>
                    <a:lnTo>
                      <a:pt x="1643" y="11093"/>
                    </a:lnTo>
                    <a:lnTo>
                      <a:pt x="1569" y="9562"/>
                    </a:lnTo>
                    <a:lnTo>
                      <a:pt x="1419" y="8031"/>
                    </a:lnTo>
                    <a:lnTo>
                      <a:pt x="1270" y="6499"/>
                    </a:lnTo>
                    <a:lnTo>
                      <a:pt x="1083" y="4968"/>
                    </a:lnTo>
                    <a:lnTo>
                      <a:pt x="934" y="3437"/>
                    </a:lnTo>
                    <a:lnTo>
                      <a:pt x="822" y="1868"/>
                    </a:lnTo>
                    <a:lnTo>
                      <a:pt x="747" y="337"/>
                    </a:lnTo>
                    <a:lnTo>
                      <a:pt x="710" y="188"/>
                    </a:lnTo>
                    <a:lnTo>
                      <a:pt x="635" y="75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3986925" y="4167000"/>
                <a:ext cx="42050" cy="3426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707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0" y="336"/>
                    </a:lnTo>
                    <a:lnTo>
                      <a:pt x="38" y="1980"/>
                    </a:lnTo>
                    <a:lnTo>
                      <a:pt x="150" y="3586"/>
                    </a:lnTo>
                    <a:lnTo>
                      <a:pt x="337" y="5229"/>
                    </a:lnTo>
                    <a:lnTo>
                      <a:pt x="486" y="6835"/>
                    </a:lnTo>
                    <a:lnTo>
                      <a:pt x="673" y="8478"/>
                    </a:lnTo>
                    <a:lnTo>
                      <a:pt x="822" y="10084"/>
                    </a:lnTo>
                    <a:lnTo>
                      <a:pt x="934" y="11727"/>
                    </a:lnTo>
                    <a:lnTo>
                      <a:pt x="972" y="12549"/>
                    </a:lnTo>
                    <a:lnTo>
                      <a:pt x="972" y="13371"/>
                    </a:lnTo>
                    <a:lnTo>
                      <a:pt x="972" y="13520"/>
                    </a:lnTo>
                    <a:lnTo>
                      <a:pt x="1046" y="13632"/>
                    </a:lnTo>
                    <a:lnTo>
                      <a:pt x="1196" y="13670"/>
                    </a:lnTo>
                    <a:lnTo>
                      <a:pt x="1308" y="13707"/>
                    </a:lnTo>
                    <a:lnTo>
                      <a:pt x="1457" y="13670"/>
                    </a:lnTo>
                    <a:lnTo>
                      <a:pt x="1569" y="13632"/>
                    </a:lnTo>
                    <a:lnTo>
                      <a:pt x="1644" y="13520"/>
                    </a:lnTo>
                    <a:lnTo>
                      <a:pt x="1681" y="13371"/>
                    </a:lnTo>
                    <a:lnTo>
                      <a:pt x="1681" y="12549"/>
                    </a:lnTo>
                    <a:lnTo>
                      <a:pt x="1644" y="11727"/>
                    </a:lnTo>
                    <a:lnTo>
                      <a:pt x="1569" y="10084"/>
                    </a:lnTo>
                    <a:lnTo>
                      <a:pt x="1420" y="8478"/>
                    </a:lnTo>
                    <a:lnTo>
                      <a:pt x="1233" y="6835"/>
                    </a:lnTo>
                    <a:lnTo>
                      <a:pt x="1046" y="5229"/>
                    </a:lnTo>
                    <a:lnTo>
                      <a:pt x="897" y="3586"/>
                    </a:lnTo>
                    <a:lnTo>
                      <a:pt x="785" y="1980"/>
                    </a:lnTo>
                    <a:lnTo>
                      <a:pt x="747" y="336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4045750" y="4154850"/>
                <a:ext cx="42975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065" extrusionOk="0">
                    <a:moveTo>
                      <a:pt x="262" y="1"/>
                    </a:moveTo>
                    <a:lnTo>
                      <a:pt x="150" y="75"/>
                    </a:lnTo>
                    <a:lnTo>
                      <a:pt x="38" y="187"/>
                    </a:lnTo>
                    <a:lnTo>
                      <a:pt x="38" y="337"/>
                    </a:lnTo>
                    <a:lnTo>
                      <a:pt x="0" y="3250"/>
                    </a:lnTo>
                    <a:lnTo>
                      <a:pt x="0" y="4669"/>
                    </a:lnTo>
                    <a:lnTo>
                      <a:pt x="38" y="6126"/>
                    </a:lnTo>
                    <a:lnTo>
                      <a:pt x="112" y="7582"/>
                    </a:lnTo>
                    <a:lnTo>
                      <a:pt x="187" y="8292"/>
                    </a:lnTo>
                    <a:lnTo>
                      <a:pt x="299" y="9002"/>
                    </a:lnTo>
                    <a:lnTo>
                      <a:pt x="411" y="9711"/>
                    </a:lnTo>
                    <a:lnTo>
                      <a:pt x="561" y="10421"/>
                    </a:lnTo>
                    <a:lnTo>
                      <a:pt x="747" y="11130"/>
                    </a:lnTo>
                    <a:lnTo>
                      <a:pt x="971" y="11803"/>
                    </a:lnTo>
                    <a:lnTo>
                      <a:pt x="1046" y="11952"/>
                    </a:lnTo>
                    <a:lnTo>
                      <a:pt x="1158" y="12027"/>
                    </a:lnTo>
                    <a:lnTo>
                      <a:pt x="1308" y="12064"/>
                    </a:lnTo>
                    <a:lnTo>
                      <a:pt x="1457" y="12027"/>
                    </a:lnTo>
                    <a:lnTo>
                      <a:pt x="1569" y="11989"/>
                    </a:lnTo>
                    <a:lnTo>
                      <a:pt x="1644" y="11877"/>
                    </a:lnTo>
                    <a:lnTo>
                      <a:pt x="1718" y="11765"/>
                    </a:lnTo>
                    <a:lnTo>
                      <a:pt x="1681" y="11616"/>
                    </a:lnTo>
                    <a:lnTo>
                      <a:pt x="1457" y="10944"/>
                    </a:lnTo>
                    <a:lnTo>
                      <a:pt x="1270" y="10234"/>
                    </a:lnTo>
                    <a:lnTo>
                      <a:pt x="1121" y="9562"/>
                    </a:lnTo>
                    <a:lnTo>
                      <a:pt x="1009" y="8852"/>
                    </a:lnTo>
                    <a:lnTo>
                      <a:pt x="934" y="8143"/>
                    </a:lnTo>
                    <a:lnTo>
                      <a:pt x="859" y="7470"/>
                    </a:lnTo>
                    <a:lnTo>
                      <a:pt x="747" y="6051"/>
                    </a:lnTo>
                    <a:lnTo>
                      <a:pt x="710" y="4594"/>
                    </a:lnTo>
                    <a:lnTo>
                      <a:pt x="710" y="3175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4128850" y="4124975"/>
                <a:ext cx="36425" cy="3436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745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980"/>
                    </a:lnTo>
                    <a:lnTo>
                      <a:pt x="112" y="3623"/>
                    </a:lnTo>
                    <a:lnTo>
                      <a:pt x="224" y="5229"/>
                    </a:lnTo>
                    <a:lnTo>
                      <a:pt x="374" y="6873"/>
                    </a:lnTo>
                    <a:lnTo>
                      <a:pt x="523" y="8479"/>
                    </a:lnTo>
                    <a:lnTo>
                      <a:pt x="635" y="10122"/>
                    </a:lnTo>
                    <a:lnTo>
                      <a:pt x="710" y="11765"/>
                    </a:lnTo>
                    <a:lnTo>
                      <a:pt x="710" y="13371"/>
                    </a:lnTo>
                    <a:lnTo>
                      <a:pt x="747" y="13520"/>
                    </a:lnTo>
                    <a:lnTo>
                      <a:pt x="822" y="13633"/>
                    </a:lnTo>
                    <a:lnTo>
                      <a:pt x="934" y="13707"/>
                    </a:lnTo>
                    <a:lnTo>
                      <a:pt x="1083" y="13745"/>
                    </a:lnTo>
                    <a:lnTo>
                      <a:pt x="1196" y="13707"/>
                    </a:lnTo>
                    <a:lnTo>
                      <a:pt x="1345" y="13633"/>
                    </a:lnTo>
                    <a:lnTo>
                      <a:pt x="1420" y="13520"/>
                    </a:lnTo>
                    <a:lnTo>
                      <a:pt x="1457" y="13371"/>
                    </a:lnTo>
                    <a:lnTo>
                      <a:pt x="1420" y="11765"/>
                    </a:lnTo>
                    <a:lnTo>
                      <a:pt x="1345" y="10122"/>
                    </a:lnTo>
                    <a:lnTo>
                      <a:pt x="1233" y="8479"/>
                    </a:lnTo>
                    <a:lnTo>
                      <a:pt x="1083" y="6873"/>
                    </a:lnTo>
                    <a:lnTo>
                      <a:pt x="934" y="5229"/>
                    </a:lnTo>
                    <a:lnTo>
                      <a:pt x="822" y="3623"/>
                    </a:lnTo>
                    <a:lnTo>
                      <a:pt x="747" y="1980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4180200" y="4149250"/>
                <a:ext cx="38300" cy="33055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13222" extrusionOk="0">
                    <a:moveTo>
                      <a:pt x="299" y="1"/>
                    </a:moveTo>
                    <a:lnTo>
                      <a:pt x="187" y="75"/>
                    </a:lnTo>
                    <a:lnTo>
                      <a:pt x="113" y="187"/>
                    </a:lnTo>
                    <a:lnTo>
                      <a:pt x="75" y="337"/>
                    </a:lnTo>
                    <a:lnTo>
                      <a:pt x="75" y="1905"/>
                    </a:lnTo>
                    <a:lnTo>
                      <a:pt x="38" y="3511"/>
                    </a:lnTo>
                    <a:lnTo>
                      <a:pt x="1" y="5117"/>
                    </a:lnTo>
                    <a:lnTo>
                      <a:pt x="1" y="6686"/>
                    </a:lnTo>
                    <a:lnTo>
                      <a:pt x="38" y="8292"/>
                    </a:lnTo>
                    <a:lnTo>
                      <a:pt x="113" y="9076"/>
                    </a:lnTo>
                    <a:lnTo>
                      <a:pt x="187" y="9860"/>
                    </a:lnTo>
                    <a:lnTo>
                      <a:pt x="299" y="10645"/>
                    </a:lnTo>
                    <a:lnTo>
                      <a:pt x="449" y="11429"/>
                    </a:lnTo>
                    <a:lnTo>
                      <a:pt x="598" y="12213"/>
                    </a:lnTo>
                    <a:lnTo>
                      <a:pt x="822" y="12960"/>
                    </a:lnTo>
                    <a:lnTo>
                      <a:pt x="897" y="13110"/>
                    </a:lnTo>
                    <a:lnTo>
                      <a:pt x="1009" y="13184"/>
                    </a:lnTo>
                    <a:lnTo>
                      <a:pt x="1121" y="13222"/>
                    </a:lnTo>
                    <a:lnTo>
                      <a:pt x="1270" y="13222"/>
                    </a:lnTo>
                    <a:lnTo>
                      <a:pt x="1382" y="13147"/>
                    </a:lnTo>
                    <a:lnTo>
                      <a:pt x="1494" y="13072"/>
                    </a:lnTo>
                    <a:lnTo>
                      <a:pt x="1532" y="12923"/>
                    </a:lnTo>
                    <a:lnTo>
                      <a:pt x="1494" y="12774"/>
                    </a:lnTo>
                    <a:lnTo>
                      <a:pt x="1308" y="12027"/>
                    </a:lnTo>
                    <a:lnTo>
                      <a:pt x="1158" y="11280"/>
                    </a:lnTo>
                    <a:lnTo>
                      <a:pt x="1009" y="10495"/>
                    </a:lnTo>
                    <a:lnTo>
                      <a:pt x="897" y="9711"/>
                    </a:lnTo>
                    <a:lnTo>
                      <a:pt x="822" y="8964"/>
                    </a:lnTo>
                    <a:lnTo>
                      <a:pt x="785" y="8180"/>
                    </a:lnTo>
                    <a:lnTo>
                      <a:pt x="710" y="6611"/>
                    </a:lnTo>
                    <a:lnTo>
                      <a:pt x="710" y="5043"/>
                    </a:lnTo>
                    <a:lnTo>
                      <a:pt x="747" y="3474"/>
                    </a:lnTo>
                    <a:lnTo>
                      <a:pt x="785" y="1905"/>
                    </a:lnTo>
                    <a:lnTo>
                      <a:pt x="822" y="337"/>
                    </a:lnTo>
                    <a:lnTo>
                      <a:pt x="785" y="187"/>
                    </a:lnTo>
                    <a:lnTo>
                      <a:pt x="710" y="75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4239950" y="4160450"/>
                <a:ext cx="495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3036" extrusionOk="0">
                    <a:moveTo>
                      <a:pt x="449" y="1"/>
                    </a:moveTo>
                    <a:lnTo>
                      <a:pt x="300" y="38"/>
                    </a:lnTo>
                    <a:lnTo>
                      <a:pt x="188" y="113"/>
                    </a:lnTo>
                    <a:lnTo>
                      <a:pt x="113" y="225"/>
                    </a:lnTo>
                    <a:lnTo>
                      <a:pt x="75" y="374"/>
                    </a:lnTo>
                    <a:lnTo>
                      <a:pt x="1" y="1905"/>
                    </a:lnTo>
                    <a:lnTo>
                      <a:pt x="1" y="3474"/>
                    </a:lnTo>
                    <a:lnTo>
                      <a:pt x="38" y="5043"/>
                    </a:lnTo>
                    <a:lnTo>
                      <a:pt x="150" y="6611"/>
                    </a:lnTo>
                    <a:lnTo>
                      <a:pt x="337" y="8180"/>
                    </a:lnTo>
                    <a:lnTo>
                      <a:pt x="561" y="9711"/>
                    </a:lnTo>
                    <a:lnTo>
                      <a:pt x="860" y="11242"/>
                    </a:lnTo>
                    <a:lnTo>
                      <a:pt x="1271" y="12774"/>
                    </a:lnTo>
                    <a:lnTo>
                      <a:pt x="1345" y="12923"/>
                    </a:lnTo>
                    <a:lnTo>
                      <a:pt x="1457" y="12998"/>
                    </a:lnTo>
                    <a:lnTo>
                      <a:pt x="1569" y="13035"/>
                    </a:lnTo>
                    <a:lnTo>
                      <a:pt x="1719" y="12998"/>
                    </a:lnTo>
                    <a:lnTo>
                      <a:pt x="1831" y="12960"/>
                    </a:lnTo>
                    <a:lnTo>
                      <a:pt x="1943" y="12848"/>
                    </a:lnTo>
                    <a:lnTo>
                      <a:pt x="1980" y="12736"/>
                    </a:lnTo>
                    <a:lnTo>
                      <a:pt x="1980" y="12587"/>
                    </a:lnTo>
                    <a:lnTo>
                      <a:pt x="1569" y="11093"/>
                    </a:lnTo>
                    <a:lnTo>
                      <a:pt x="1271" y="9599"/>
                    </a:lnTo>
                    <a:lnTo>
                      <a:pt x="1047" y="8068"/>
                    </a:lnTo>
                    <a:lnTo>
                      <a:pt x="897" y="6537"/>
                    </a:lnTo>
                    <a:lnTo>
                      <a:pt x="785" y="4968"/>
                    </a:lnTo>
                    <a:lnTo>
                      <a:pt x="748" y="3437"/>
                    </a:lnTo>
                    <a:lnTo>
                      <a:pt x="748" y="1905"/>
                    </a:lnTo>
                    <a:lnTo>
                      <a:pt x="785" y="374"/>
                    </a:lnTo>
                    <a:lnTo>
                      <a:pt x="785" y="225"/>
                    </a:lnTo>
                    <a:lnTo>
                      <a:pt x="673" y="113"/>
                    </a:lnTo>
                    <a:lnTo>
                      <a:pt x="561" y="38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4318400" y="4178200"/>
                <a:ext cx="35500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0645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7" y="224"/>
                    </a:lnTo>
                    <a:lnTo>
                      <a:pt x="0" y="374"/>
                    </a:lnTo>
                    <a:lnTo>
                      <a:pt x="75" y="2876"/>
                    </a:lnTo>
                    <a:lnTo>
                      <a:pt x="187" y="5378"/>
                    </a:lnTo>
                    <a:lnTo>
                      <a:pt x="411" y="7881"/>
                    </a:lnTo>
                    <a:lnTo>
                      <a:pt x="710" y="10383"/>
                    </a:lnTo>
                    <a:lnTo>
                      <a:pt x="784" y="10532"/>
                    </a:lnTo>
                    <a:lnTo>
                      <a:pt x="859" y="10645"/>
                    </a:lnTo>
                    <a:lnTo>
                      <a:pt x="1120" y="10645"/>
                    </a:lnTo>
                    <a:lnTo>
                      <a:pt x="1233" y="10607"/>
                    </a:lnTo>
                    <a:lnTo>
                      <a:pt x="1345" y="10495"/>
                    </a:lnTo>
                    <a:lnTo>
                      <a:pt x="1419" y="10383"/>
                    </a:lnTo>
                    <a:lnTo>
                      <a:pt x="1419" y="10196"/>
                    </a:lnTo>
                    <a:lnTo>
                      <a:pt x="1120" y="7769"/>
                    </a:lnTo>
                    <a:lnTo>
                      <a:pt x="896" y="5304"/>
                    </a:lnTo>
                    <a:lnTo>
                      <a:pt x="784" y="2839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4398675" y="4119375"/>
                <a:ext cx="38325" cy="3669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679" extrusionOk="0">
                    <a:moveTo>
                      <a:pt x="337" y="0"/>
                    </a:moveTo>
                    <a:lnTo>
                      <a:pt x="225" y="75"/>
                    </a:lnTo>
                    <a:lnTo>
                      <a:pt x="150" y="187"/>
                    </a:lnTo>
                    <a:lnTo>
                      <a:pt x="113" y="337"/>
                    </a:lnTo>
                    <a:lnTo>
                      <a:pt x="76" y="2092"/>
                    </a:lnTo>
                    <a:lnTo>
                      <a:pt x="38" y="3885"/>
                    </a:lnTo>
                    <a:lnTo>
                      <a:pt x="1" y="5640"/>
                    </a:lnTo>
                    <a:lnTo>
                      <a:pt x="1" y="7433"/>
                    </a:lnTo>
                    <a:lnTo>
                      <a:pt x="76" y="9188"/>
                    </a:lnTo>
                    <a:lnTo>
                      <a:pt x="113" y="10047"/>
                    </a:lnTo>
                    <a:lnTo>
                      <a:pt x="225" y="10943"/>
                    </a:lnTo>
                    <a:lnTo>
                      <a:pt x="337" y="11802"/>
                    </a:lnTo>
                    <a:lnTo>
                      <a:pt x="449" y="12661"/>
                    </a:lnTo>
                    <a:lnTo>
                      <a:pt x="636" y="13558"/>
                    </a:lnTo>
                    <a:lnTo>
                      <a:pt x="823" y="14417"/>
                    </a:lnTo>
                    <a:lnTo>
                      <a:pt x="897" y="14566"/>
                    </a:lnTo>
                    <a:lnTo>
                      <a:pt x="1009" y="14641"/>
                    </a:lnTo>
                    <a:lnTo>
                      <a:pt x="1121" y="14678"/>
                    </a:lnTo>
                    <a:lnTo>
                      <a:pt x="1271" y="14641"/>
                    </a:lnTo>
                    <a:lnTo>
                      <a:pt x="1383" y="14603"/>
                    </a:lnTo>
                    <a:lnTo>
                      <a:pt x="1495" y="14491"/>
                    </a:lnTo>
                    <a:lnTo>
                      <a:pt x="1532" y="14379"/>
                    </a:lnTo>
                    <a:lnTo>
                      <a:pt x="1532" y="14230"/>
                    </a:lnTo>
                    <a:lnTo>
                      <a:pt x="1345" y="13371"/>
                    </a:lnTo>
                    <a:lnTo>
                      <a:pt x="1159" y="12512"/>
                    </a:lnTo>
                    <a:lnTo>
                      <a:pt x="1047" y="11653"/>
                    </a:lnTo>
                    <a:lnTo>
                      <a:pt x="935" y="10794"/>
                    </a:lnTo>
                    <a:lnTo>
                      <a:pt x="860" y="9935"/>
                    </a:lnTo>
                    <a:lnTo>
                      <a:pt x="785" y="9076"/>
                    </a:lnTo>
                    <a:lnTo>
                      <a:pt x="748" y="7321"/>
                    </a:lnTo>
                    <a:lnTo>
                      <a:pt x="748" y="5565"/>
                    </a:lnTo>
                    <a:lnTo>
                      <a:pt x="785" y="3810"/>
                    </a:lnTo>
                    <a:lnTo>
                      <a:pt x="823" y="2092"/>
                    </a:lnTo>
                    <a:lnTo>
                      <a:pt x="823" y="337"/>
                    </a:lnTo>
                    <a:lnTo>
                      <a:pt x="785" y="187"/>
                    </a:lnTo>
                    <a:lnTo>
                      <a:pt x="711" y="7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4466850" y="4148325"/>
                <a:ext cx="35500" cy="320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811" extrusionOk="0">
                    <a:moveTo>
                      <a:pt x="411" y="0"/>
                    </a:moveTo>
                    <a:lnTo>
                      <a:pt x="299" y="38"/>
                    </a:lnTo>
                    <a:lnTo>
                      <a:pt x="150" y="75"/>
                    </a:lnTo>
                    <a:lnTo>
                      <a:pt x="75" y="187"/>
                    </a:lnTo>
                    <a:lnTo>
                      <a:pt x="0" y="299"/>
                    </a:lnTo>
                    <a:lnTo>
                      <a:pt x="0" y="486"/>
                    </a:lnTo>
                    <a:lnTo>
                      <a:pt x="224" y="1942"/>
                    </a:lnTo>
                    <a:lnTo>
                      <a:pt x="411" y="3436"/>
                    </a:lnTo>
                    <a:lnTo>
                      <a:pt x="523" y="4930"/>
                    </a:lnTo>
                    <a:lnTo>
                      <a:pt x="598" y="6424"/>
                    </a:lnTo>
                    <a:lnTo>
                      <a:pt x="673" y="7955"/>
                    </a:lnTo>
                    <a:lnTo>
                      <a:pt x="673" y="9449"/>
                    </a:lnTo>
                    <a:lnTo>
                      <a:pt x="710" y="12437"/>
                    </a:lnTo>
                    <a:lnTo>
                      <a:pt x="710" y="12586"/>
                    </a:lnTo>
                    <a:lnTo>
                      <a:pt x="822" y="12699"/>
                    </a:lnTo>
                    <a:lnTo>
                      <a:pt x="934" y="12773"/>
                    </a:lnTo>
                    <a:lnTo>
                      <a:pt x="1046" y="12811"/>
                    </a:lnTo>
                    <a:lnTo>
                      <a:pt x="1196" y="12773"/>
                    </a:lnTo>
                    <a:lnTo>
                      <a:pt x="1308" y="12699"/>
                    </a:lnTo>
                    <a:lnTo>
                      <a:pt x="1382" y="12586"/>
                    </a:lnTo>
                    <a:lnTo>
                      <a:pt x="1420" y="12437"/>
                    </a:lnTo>
                    <a:lnTo>
                      <a:pt x="1420" y="9375"/>
                    </a:lnTo>
                    <a:lnTo>
                      <a:pt x="1382" y="7881"/>
                    </a:lnTo>
                    <a:lnTo>
                      <a:pt x="1345" y="6349"/>
                    </a:lnTo>
                    <a:lnTo>
                      <a:pt x="1233" y="4818"/>
                    </a:lnTo>
                    <a:lnTo>
                      <a:pt x="1121" y="3287"/>
                    </a:lnTo>
                    <a:lnTo>
                      <a:pt x="934" y="1793"/>
                    </a:lnTo>
                    <a:lnTo>
                      <a:pt x="710" y="262"/>
                    </a:lnTo>
                    <a:lnTo>
                      <a:pt x="635" y="150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5"/>
            <p:cNvSpPr/>
            <p:nvPr/>
          </p:nvSpPr>
          <p:spPr>
            <a:xfrm rot="10800000" flipH="1">
              <a:off x="3637345" y="4734175"/>
              <a:ext cx="6026684" cy="1452485"/>
            </a:xfrm>
            <a:custGeom>
              <a:avLst/>
              <a:gdLst/>
              <a:ahLst/>
              <a:cxnLst/>
              <a:rect l="l" t="t" r="r" b="b"/>
              <a:pathLst>
                <a:path w="66483" h="16023" extrusionOk="0">
                  <a:moveTo>
                    <a:pt x="4997" y="1"/>
                  </a:moveTo>
                  <a:lnTo>
                    <a:pt x="4625" y="42"/>
                  </a:lnTo>
                  <a:lnTo>
                    <a:pt x="4295" y="125"/>
                  </a:lnTo>
                  <a:lnTo>
                    <a:pt x="3923" y="249"/>
                  </a:lnTo>
                  <a:lnTo>
                    <a:pt x="3593" y="373"/>
                  </a:lnTo>
                  <a:lnTo>
                    <a:pt x="3304" y="538"/>
                  </a:lnTo>
                  <a:lnTo>
                    <a:pt x="2973" y="744"/>
                  </a:lnTo>
                  <a:lnTo>
                    <a:pt x="2726" y="951"/>
                  </a:lnTo>
                  <a:lnTo>
                    <a:pt x="2437" y="1198"/>
                  </a:lnTo>
                  <a:lnTo>
                    <a:pt x="2189" y="1446"/>
                  </a:lnTo>
                  <a:lnTo>
                    <a:pt x="1982" y="1735"/>
                  </a:lnTo>
                  <a:lnTo>
                    <a:pt x="1817" y="2066"/>
                  </a:lnTo>
                  <a:lnTo>
                    <a:pt x="1652" y="2355"/>
                  </a:lnTo>
                  <a:lnTo>
                    <a:pt x="1487" y="2726"/>
                  </a:lnTo>
                  <a:lnTo>
                    <a:pt x="1404" y="3057"/>
                  </a:lnTo>
                  <a:lnTo>
                    <a:pt x="1322" y="3428"/>
                  </a:lnTo>
                  <a:lnTo>
                    <a:pt x="41" y="11274"/>
                  </a:lnTo>
                  <a:lnTo>
                    <a:pt x="0" y="11769"/>
                  </a:lnTo>
                  <a:lnTo>
                    <a:pt x="0" y="12224"/>
                  </a:lnTo>
                  <a:lnTo>
                    <a:pt x="41" y="12678"/>
                  </a:lnTo>
                  <a:lnTo>
                    <a:pt x="165" y="13091"/>
                  </a:lnTo>
                  <a:lnTo>
                    <a:pt x="289" y="13504"/>
                  </a:lnTo>
                  <a:lnTo>
                    <a:pt x="496" y="13875"/>
                  </a:lnTo>
                  <a:lnTo>
                    <a:pt x="743" y="14247"/>
                  </a:lnTo>
                  <a:lnTo>
                    <a:pt x="991" y="14619"/>
                  </a:lnTo>
                  <a:lnTo>
                    <a:pt x="1280" y="14908"/>
                  </a:lnTo>
                  <a:lnTo>
                    <a:pt x="1611" y="15197"/>
                  </a:lnTo>
                  <a:lnTo>
                    <a:pt x="1982" y="15445"/>
                  </a:lnTo>
                  <a:lnTo>
                    <a:pt x="2354" y="15651"/>
                  </a:lnTo>
                  <a:lnTo>
                    <a:pt x="2767" y="15816"/>
                  </a:lnTo>
                  <a:lnTo>
                    <a:pt x="3221" y="15940"/>
                  </a:lnTo>
                  <a:lnTo>
                    <a:pt x="3675" y="16023"/>
                  </a:lnTo>
                  <a:lnTo>
                    <a:pt x="4130" y="16023"/>
                  </a:lnTo>
                  <a:lnTo>
                    <a:pt x="62436" y="15445"/>
                  </a:lnTo>
                  <a:lnTo>
                    <a:pt x="62849" y="15403"/>
                  </a:lnTo>
                  <a:lnTo>
                    <a:pt x="63262" y="15321"/>
                  </a:lnTo>
                  <a:lnTo>
                    <a:pt x="63633" y="15238"/>
                  </a:lnTo>
                  <a:lnTo>
                    <a:pt x="64005" y="15114"/>
                  </a:lnTo>
                  <a:lnTo>
                    <a:pt x="64377" y="14908"/>
                  </a:lnTo>
                  <a:lnTo>
                    <a:pt x="64707" y="14701"/>
                  </a:lnTo>
                  <a:lnTo>
                    <a:pt x="64996" y="14495"/>
                  </a:lnTo>
                  <a:lnTo>
                    <a:pt x="65285" y="14206"/>
                  </a:lnTo>
                  <a:lnTo>
                    <a:pt x="65574" y="13917"/>
                  </a:lnTo>
                  <a:lnTo>
                    <a:pt x="65781" y="13586"/>
                  </a:lnTo>
                  <a:lnTo>
                    <a:pt x="65987" y="13256"/>
                  </a:lnTo>
                  <a:lnTo>
                    <a:pt x="66152" y="12884"/>
                  </a:lnTo>
                  <a:lnTo>
                    <a:pt x="66276" y="12513"/>
                  </a:lnTo>
                  <a:lnTo>
                    <a:pt x="66400" y="12141"/>
                  </a:lnTo>
                  <a:lnTo>
                    <a:pt x="66441" y="11728"/>
                  </a:lnTo>
                  <a:lnTo>
                    <a:pt x="66483" y="11315"/>
                  </a:lnTo>
                  <a:lnTo>
                    <a:pt x="66400" y="4461"/>
                  </a:lnTo>
                  <a:lnTo>
                    <a:pt x="66400" y="4048"/>
                  </a:lnTo>
                  <a:lnTo>
                    <a:pt x="66317" y="3635"/>
                  </a:lnTo>
                  <a:lnTo>
                    <a:pt x="66235" y="3263"/>
                  </a:lnTo>
                  <a:lnTo>
                    <a:pt x="66111" y="2891"/>
                  </a:lnTo>
                  <a:lnTo>
                    <a:pt x="65904" y="2520"/>
                  </a:lnTo>
                  <a:lnTo>
                    <a:pt x="65698" y="2189"/>
                  </a:lnTo>
                  <a:lnTo>
                    <a:pt x="65491" y="1859"/>
                  </a:lnTo>
                  <a:lnTo>
                    <a:pt x="65202" y="1570"/>
                  </a:lnTo>
                  <a:lnTo>
                    <a:pt x="64913" y="1322"/>
                  </a:lnTo>
                  <a:lnTo>
                    <a:pt x="64624" y="1074"/>
                  </a:lnTo>
                  <a:lnTo>
                    <a:pt x="64294" y="868"/>
                  </a:lnTo>
                  <a:lnTo>
                    <a:pt x="63922" y="703"/>
                  </a:lnTo>
                  <a:lnTo>
                    <a:pt x="63551" y="579"/>
                  </a:lnTo>
                  <a:lnTo>
                    <a:pt x="63179" y="455"/>
                  </a:lnTo>
                  <a:lnTo>
                    <a:pt x="62766" y="414"/>
                  </a:lnTo>
                  <a:lnTo>
                    <a:pt x="62353" y="373"/>
                  </a:lnTo>
                  <a:lnTo>
                    <a:pt x="53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5"/>
            <p:cNvGrpSpPr/>
            <p:nvPr/>
          </p:nvGrpSpPr>
          <p:grpSpPr>
            <a:xfrm rot="5400000" flipH="1">
              <a:off x="8195348" y="4260831"/>
              <a:ext cx="855728" cy="505325"/>
              <a:chOff x="6340995" y="239202"/>
              <a:chExt cx="1252897" cy="739861"/>
            </a:xfrm>
          </p:grpSpPr>
          <p:sp>
            <p:nvSpPr>
              <p:cNvPr id="280" name="Google Shape;280;p5"/>
              <p:cNvSpPr/>
              <p:nvPr/>
            </p:nvSpPr>
            <p:spPr>
              <a:xfrm rot="1226450">
                <a:off x="6758943" y="414381"/>
                <a:ext cx="252002" cy="164125"/>
              </a:xfrm>
              <a:custGeom>
                <a:avLst/>
                <a:gdLst/>
                <a:ahLst/>
                <a:cxnLst/>
                <a:rect l="l" t="t" r="r" b="b"/>
                <a:pathLst>
                  <a:path w="5678" h="3698" extrusionOk="0">
                    <a:moveTo>
                      <a:pt x="3100" y="0"/>
                    </a:moveTo>
                    <a:lnTo>
                      <a:pt x="2689" y="75"/>
                    </a:lnTo>
                    <a:lnTo>
                      <a:pt x="2279" y="150"/>
                    </a:lnTo>
                    <a:lnTo>
                      <a:pt x="1868" y="299"/>
                    </a:lnTo>
                    <a:lnTo>
                      <a:pt x="1457" y="486"/>
                    </a:lnTo>
                    <a:lnTo>
                      <a:pt x="1083" y="710"/>
                    </a:lnTo>
                    <a:lnTo>
                      <a:pt x="710" y="971"/>
                    </a:lnTo>
                    <a:lnTo>
                      <a:pt x="411" y="1270"/>
                    </a:lnTo>
                    <a:lnTo>
                      <a:pt x="187" y="1606"/>
                    </a:lnTo>
                    <a:lnTo>
                      <a:pt x="75" y="1793"/>
                    </a:lnTo>
                    <a:lnTo>
                      <a:pt x="38" y="1980"/>
                    </a:lnTo>
                    <a:lnTo>
                      <a:pt x="0" y="2167"/>
                    </a:lnTo>
                    <a:lnTo>
                      <a:pt x="38" y="2353"/>
                    </a:lnTo>
                    <a:lnTo>
                      <a:pt x="75" y="2503"/>
                    </a:lnTo>
                    <a:lnTo>
                      <a:pt x="112" y="2689"/>
                    </a:lnTo>
                    <a:lnTo>
                      <a:pt x="224" y="2801"/>
                    </a:lnTo>
                    <a:lnTo>
                      <a:pt x="336" y="2951"/>
                    </a:lnTo>
                    <a:lnTo>
                      <a:pt x="598" y="3175"/>
                    </a:lnTo>
                    <a:lnTo>
                      <a:pt x="897" y="3287"/>
                    </a:lnTo>
                    <a:lnTo>
                      <a:pt x="1083" y="3324"/>
                    </a:lnTo>
                    <a:lnTo>
                      <a:pt x="1233" y="3362"/>
                    </a:lnTo>
                    <a:lnTo>
                      <a:pt x="1420" y="3362"/>
                    </a:lnTo>
                    <a:lnTo>
                      <a:pt x="1569" y="3324"/>
                    </a:lnTo>
                    <a:lnTo>
                      <a:pt x="1868" y="3436"/>
                    </a:lnTo>
                    <a:lnTo>
                      <a:pt x="2204" y="3511"/>
                    </a:lnTo>
                    <a:lnTo>
                      <a:pt x="2540" y="3586"/>
                    </a:lnTo>
                    <a:lnTo>
                      <a:pt x="2876" y="3660"/>
                    </a:lnTo>
                    <a:lnTo>
                      <a:pt x="3212" y="3698"/>
                    </a:lnTo>
                    <a:lnTo>
                      <a:pt x="3548" y="3698"/>
                    </a:lnTo>
                    <a:lnTo>
                      <a:pt x="3885" y="3660"/>
                    </a:lnTo>
                    <a:lnTo>
                      <a:pt x="4221" y="3623"/>
                    </a:lnTo>
                    <a:lnTo>
                      <a:pt x="4519" y="3511"/>
                    </a:lnTo>
                    <a:lnTo>
                      <a:pt x="4818" y="3399"/>
                    </a:lnTo>
                    <a:lnTo>
                      <a:pt x="5042" y="3250"/>
                    </a:lnTo>
                    <a:lnTo>
                      <a:pt x="5266" y="3063"/>
                    </a:lnTo>
                    <a:lnTo>
                      <a:pt x="5453" y="2839"/>
                    </a:lnTo>
                    <a:lnTo>
                      <a:pt x="5565" y="2577"/>
                    </a:lnTo>
                    <a:lnTo>
                      <a:pt x="5640" y="2279"/>
                    </a:lnTo>
                    <a:lnTo>
                      <a:pt x="5677" y="1905"/>
                    </a:lnTo>
                    <a:lnTo>
                      <a:pt x="5640" y="1681"/>
                    </a:lnTo>
                    <a:lnTo>
                      <a:pt x="5603" y="1457"/>
                    </a:lnTo>
                    <a:lnTo>
                      <a:pt x="5528" y="1233"/>
                    </a:lnTo>
                    <a:lnTo>
                      <a:pt x="5416" y="1046"/>
                    </a:lnTo>
                    <a:lnTo>
                      <a:pt x="5304" y="859"/>
                    </a:lnTo>
                    <a:lnTo>
                      <a:pt x="5154" y="710"/>
                    </a:lnTo>
                    <a:lnTo>
                      <a:pt x="5005" y="561"/>
                    </a:lnTo>
                    <a:lnTo>
                      <a:pt x="4818" y="411"/>
                    </a:lnTo>
                    <a:lnTo>
                      <a:pt x="4445" y="187"/>
                    </a:lnTo>
                    <a:lnTo>
                      <a:pt x="3997" y="38"/>
                    </a:lnTo>
                    <a:lnTo>
                      <a:pt x="35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 rot="1226450">
                <a:off x="7103241" y="557341"/>
                <a:ext cx="167454" cy="227148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5118" extrusionOk="0">
                    <a:moveTo>
                      <a:pt x="2092" y="1"/>
                    </a:moveTo>
                    <a:lnTo>
                      <a:pt x="1868" y="76"/>
                    </a:lnTo>
                    <a:lnTo>
                      <a:pt x="1644" y="150"/>
                    </a:lnTo>
                    <a:lnTo>
                      <a:pt x="1382" y="374"/>
                    </a:lnTo>
                    <a:lnTo>
                      <a:pt x="1121" y="598"/>
                    </a:lnTo>
                    <a:lnTo>
                      <a:pt x="897" y="860"/>
                    </a:lnTo>
                    <a:lnTo>
                      <a:pt x="673" y="1121"/>
                    </a:lnTo>
                    <a:lnTo>
                      <a:pt x="486" y="1383"/>
                    </a:lnTo>
                    <a:lnTo>
                      <a:pt x="337" y="1682"/>
                    </a:lnTo>
                    <a:lnTo>
                      <a:pt x="187" y="1980"/>
                    </a:lnTo>
                    <a:lnTo>
                      <a:pt x="112" y="2279"/>
                    </a:lnTo>
                    <a:lnTo>
                      <a:pt x="38" y="2615"/>
                    </a:lnTo>
                    <a:lnTo>
                      <a:pt x="0" y="2914"/>
                    </a:lnTo>
                    <a:lnTo>
                      <a:pt x="38" y="3250"/>
                    </a:lnTo>
                    <a:lnTo>
                      <a:pt x="75" y="3549"/>
                    </a:lnTo>
                    <a:lnTo>
                      <a:pt x="187" y="3885"/>
                    </a:lnTo>
                    <a:lnTo>
                      <a:pt x="299" y="4184"/>
                    </a:lnTo>
                    <a:lnTo>
                      <a:pt x="523" y="4483"/>
                    </a:lnTo>
                    <a:lnTo>
                      <a:pt x="747" y="4744"/>
                    </a:lnTo>
                    <a:lnTo>
                      <a:pt x="971" y="4931"/>
                    </a:lnTo>
                    <a:lnTo>
                      <a:pt x="1270" y="5080"/>
                    </a:lnTo>
                    <a:lnTo>
                      <a:pt x="1420" y="5080"/>
                    </a:lnTo>
                    <a:lnTo>
                      <a:pt x="1569" y="5118"/>
                    </a:lnTo>
                    <a:lnTo>
                      <a:pt x="1756" y="5080"/>
                    </a:lnTo>
                    <a:lnTo>
                      <a:pt x="1868" y="5043"/>
                    </a:lnTo>
                    <a:lnTo>
                      <a:pt x="2167" y="4931"/>
                    </a:lnTo>
                    <a:lnTo>
                      <a:pt x="2428" y="4781"/>
                    </a:lnTo>
                    <a:lnTo>
                      <a:pt x="2689" y="4632"/>
                    </a:lnTo>
                    <a:lnTo>
                      <a:pt x="2914" y="4445"/>
                    </a:lnTo>
                    <a:lnTo>
                      <a:pt x="3100" y="4259"/>
                    </a:lnTo>
                    <a:lnTo>
                      <a:pt x="3287" y="4072"/>
                    </a:lnTo>
                    <a:lnTo>
                      <a:pt x="3436" y="3848"/>
                    </a:lnTo>
                    <a:lnTo>
                      <a:pt x="3549" y="3624"/>
                    </a:lnTo>
                    <a:lnTo>
                      <a:pt x="3661" y="3362"/>
                    </a:lnTo>
                    <a:lnTo>
                      <a:pt x="3735" y="3138"/>
                    </a:lnTo>
                    <a:lnTo>
                      <a:pt x="3773" y="2877"/>
                    </a:lnTo>
                    <a:lnTo>
                      <a:pt x="3773" y="2578"/>
                    </a:lnTo>
                    <a:lnTo>
                      <a:pt x="3735" y="2316"/>
                    </a:lnTo>
                    <a:lnTo>
                      <a:pt x="3698" y="2018"/>
                    </a:lnTo>
                    <a:lnTo>
                      <a:pt x="3586" y="1756"/>
                    </a:lnTo>
                    <a:lnTo>
                      <a:pt x="3474" y="1457"/>
                    </a:lnTo>
                    <a:lnTo>
                      <a:pt x="3399" y="1345"/>
                    </a:lnTo>
                    <a:lnTo>
                      <a:pt x="3399" y="1159"/>
                    </a:lnTo>
                    <a:lnTo>
                      <a:pt x="3399" y="972"/>
                    </a:lnTo>
                    <a:lnTo>
                      <a:pt x="3324" y="785"/>
                    </a:lnTo>
                    <a:lnTo>
                      <a:pt x="3250" y="598"/>
                    </a:lnTo>
                    <a:lnTo>
                      <a:pt x="3100" y="412"/>
                    </a:lnTo>
                    <a:lnTo>
                      <a:pt x="2951" y="262"/>
                    </a:lnTo>
                    <a:lnTo>
                      <a:pt x="2764" y="150"/>
                    </a:lnTo>
                    <a:lnTo>
                      <a:pt x="2540" y="38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 rot="1226450">
                <a:off x="6662391" y="660849"/>
                <a:ext cx="230432" cy="213877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4819" extrusionOk="0">
                    <a:moveTo>
                      <a:pt x="2204" y="0"/>
                    </a:moveTo>
                    <a:lnTo>
                      <a:pt x="2055" y="38"/>
                    </a:lnTo>
                    <a:lnTo>
                      <a:pt x="1420" y="337"/>
                    </a:lnTo>
                    <a:lnTo>
                      <a:pt x="1121" y="486"/>
                    </a:lnTo>
                    <a:lnTo>
                      <a:pt x="859" y="710"/>
                    </a:lnTo>
                    <a:lnTo>
                      <a:pt x="598" y="934"/>
                    </a:lnTo>
                    <a:lnTo>
                      <a:pt x="374" y="1196"/>
                    </a:lnTo>
                    <a:lnTo>
                      <a:pt x="187" y="1457"/>
                    </a:lnTo>
                    <a:lnTo>
                      <a:pt x="75" y="1793"/>
                    </a:lnTo>
                    <a:lnTo>
                      <a:pt x="38" y="2092"/>
                    </a:lnTo>
                    <a:lnTo>
                      <a:pt x="0" y="2391"/>
                    </a:lnTo>
                    <a:lnTo>
                      <a:pt x="38" y="2652"/>
                    </a:lnTo>
                    <a:lnTo>
                      <a:pt x="112" y="2951"/>
                    </a:lnTo>
                    <a:lnTo>
                      <a:pt x="224" y="3212"/>
                    </a:lnTo>
                    <a:lnTo>
                      <a:pt x="374" y="3436"/>
                    </a:lnTo>
                    <a:lnTo>
                      <a:pt x="523" y="3698"/>
                    </a:lnTo>
                    <a:lnTo>
                      <a:pt x="710" y="3885"/>
                    </a:lnTo>
                    <a:lnTo>
                      <a:pt x="1121" y="4221"/>
                    </a:lnTo>
                    <a:lnTo>
                      <a:pt x="1606" y="4519"/>
                    </a:lnTo>
                    <a:lnTo>
                      <a:pt x="2092" y="4706"/>
                    </a:lnTo>
                    <a:lnTo>
                      <a:pt x="2353" y="4781"/>
                    </a:lnTo>
                    <a:lnTo>
                      <a:pt x="2615" y="4818"/>
                    </a:lnTo>
                    <a:lnTo>
                      <a:pt x="3175" y="4818"/>
                    </a:lnTo>
                    <a:lnTo>
                      <a:pt x="3436" y="4781"/>
                    </a:lnTo>
                    <a:lnTo>
                      <a:pt x="3698" y="4744"/>
                    </a:lnTo>
                    <a:lnTo>
                      <a:pt x="3922" y="4632"/>
                    </a:lnTo>
                    <a:lnTo>
                      <a:pt x="4146" y="4519"/>
                    </a:lnTo>
                    <a:lnTo>
                      <a:pt x="4370" y="4370"/>
                    </a:lnTo>
                    <a:lnTo>
                      <a:pt x="4594" y="4183"/>
                    </a:lnTo>
                    <a:lnTo>
                      <a:pt x="4856" y="3847"/>
                    </a:lnTo>
                    <a:lnTo>
                      <a:pt x="5005" y="3511"/>
                    </a:lnTo>
                    <a:lnTo>
                      <a:pt x="5117" y="3138"/>
                    </a:lnTo>
                    <a:lnTo>
                      <a:pt x="5192" y="2727"/>
                    </a:lnTo>
                    <a:lnTo>
                      <a:pt x="5192" y="2316"/>
                    </a:lnTo>
                    <a:lnTo>
                      <a:pt x="5154" y="1942"/>
                    </a:lnTo>
                    <a:lnTo>
                      <a:pt x="5080" y="1532"/>
                    </a:lnTo>
                    <a:lnTo>
                      <a:pt x="5005" y="1158"/>
                    </a:lnTo>
                    <a:lnTo>
                      <a:pt x="4930" y="971"/>
                    </a:lnTo>
                    <a:lnTo>
                      <a:pt x="4856" y="822"/>
                    </a:lnTo>
                    <a:lnTo>
                      <a:pt x="4706" y="673"/>
                    </a:lnTo>
                    <a:lnTo>
                      <a:pt x="4594" y="523"/>
                    </a:lnTo>
                    <a:lnTo>
                      <a:pt x="4407" y="411"/>
                    </a:lnTo>
                    <a:lnTo>
                      <a:pt x="4258" y="337"/>
                    </a:lnTo>
                    <a:lnTo>
                      <a:pt x="4071" y="299"/>
                    </a:lnTo>
                    <a:lnTo>
                      <a:pt x="3885" y="299"/>
                    </a:lnTo>
                    <a:lnTo>
                      <a:pt x="3548" y="337"/>
                    </a:lnTo>
                    <a:lnTo>
                      <a:pt x="3212" y="411"/>
                    </a:lnTo>
                    <a:lnTo>
                      <a:pt x="2951" y="187"/>
                    </a:lnTo>
                    <a:lnTo>
                      <a:pt x="2689" y="38"/>
                    </a:lnTo>
                    <a:lnTo>
                      <a:pt x="25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 rot="1226450">
                <a:off x="7012257" y="264704"/>
                <a:ext cx="180724" cy="192352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334" extrusionOk="0">
                    <a:moveTo>
                      <a:pt x="1793" y="1"/>
                    </a:moveTo>
                    <a:lnTo>
                      <a:pt x="1420" y="75"/>
                    </a:lnTo>
                    <a:lnTo>
                      <a:pt x="1046" y="225"/>
                    </a:lnTo>
                    <a:lnTo>
                      <a:pt x="748" y="412"/>
                    </a:lnTo>
                    <a:lnTo>
                      <a:pt x="486" y="673"/>
                    </a:lnTo>
                    <a:lnTo>
                      <a:pt x="262" y="972"/>
                    </a:lnTo>
                    <a:lnTo>
                      <a:pt x="113" y="1308"/>
                    </a:lnTo>
                    <a:lnTo>
                      <a:pt x="38" y="1681"/>
                    </a:lnTo>
                    <a:lnTo>
                      <a:pt x="1" y="2055"/>
                    </a:lnTo>
                    <a:lnTo>
                      <a:pt x="38" y="2428"/>
                    </a:lnTo>
                    <a:lnTo>
                      <a:pt x="113" y="2802"/>
                    </a:lnTo>
                    <a:lnTo>
                      <a:pt x="262" y="3175"/>
                    </a:lnTo>
                    <a:lnTo>
                      <a:pt x="449" y="3511"/>
                    </a:lnTo>
                    <a:lnTo>
                      <a:pt x="710" y="3810"/>
                    </a:lnTo>
                    <a:lnTo>
                      <a:pt x="1009" y="4034"/>
                    </a:lnTo>
                    <a:lnTo>
                      <a:pt x="1308" y="4221"/>
                    </a:lnTo>
                    <a:lnTo>
                      <a:pt x="1495" y="4296"/>
                    </a:lnTo>
                    <a:lnTo>
                      <a:pt x="1681" y="4333"/>
                    </a:lnTo>
                    <a:lnTo>
                      <a:pt x="2055" y="4333"/>
                    </a:lnTo>
                    <a:lnTo>
                      <a:pt x="2242" y="4296"/>
                    </a:lnTo>
                    <a:lnTo>
                      <a:pt x="2466" y="4258"/>
                    </a:lnTo>
                    <a:lnTo>
                      <a:pt x="2764" y="4109"/>
                    </a:lnTo>
                    <a:lnTo>
                      <a:pt x="3026" y="3960"/>
                    </a:lnTo>
                    <a:lnTo>
                      <a:pt x="3250" y="3736"/>
                    </a:lnTo>
                    <a:lnTo>
                      <a:pt x="3437" y="3511"/>
                    </a:lnTo>
                    <a:lnTo>
                      <a:pt x="3586" y="3250"/>
                    </a:lnTo>
                    <a:lnTo>
                      <a:pt x="3736" y="2951"/>
                    </a:lnTo>
                    <a:lnTo>
                      <a:pt x="3810" y="2652"/>
                    </a:lnTo>
                    <a:lnTo>
                      <a:pt x="3885" y="2354"/>
                    </a:lnTo>
                    <a:lnTo>
                      <a:pt x="3960" y="2167"/>
                    </a:lnTo>
                    <a:lnTo>
                      <a:pt x="4034" y="1980"/>
                    </a:lnTo>
                    <a:lnTo>
                      <a:pt x="4072" y="1793"/>
                    </a:lnTo>
                    <a:lnTo>
                      <a:pt x="4072" y="1607"/>
                    </a:lnTo>
                    <a:lnTo>
                      <a:pt x="4034" y="1383"/>
                    </a:lnTo>
                    <a:lnTo>
                      <a:pt x="3960" y="1196"/>
                    </a:lnTo>
                    <a:lnTo>
                      <a:pt x="3885" y="1046"/>
                    </a:lnTo>
                    <a:lnTo>
                      <a:pt x="3736" y="860"/>
                    </a:lnTo>
                    <a:lnTo>
                      <a:pt x="3474" y="598"/>
                    </a:lnTo>
                    <a:lnTo>
                      <a:pt x="3175" y="374"/>
                    </a:lnTo>
                    <a:lnTo>
                      <a:pt x="2877" y="187"/>
                    </a:lnTo>
                    <a:lnTo>
                      <a:pt x="2503" y="75"/>
                    </a:lnTo>
                    <a:lnTo>
                      <a:pt x="21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 rot="1226450">
                <a:off x="7365342" y="431300"/>
                <a:ext cx="188979" cy="187337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4221" extrusionOk="0">
                    <a:moveTo>
                      <a:pt x="1980" y="0"/>
                    </a:moveTo>
                    <a:lnTo>
                      <a:pt x="1681" y="75"/>
                    </a:lnTo>
                    <a:lnTo>
                      <a:pt x="1643" y="75"/>
                    </a:lnTo>
                    <a:lnTo>
                      <a:pt x="1419" y="38"/>
                    </a:lnTo>
                    <a:lnTo>
                      <a:pt x="1195" y="38"/>
                    </a:lnTo>
                    <a:lnTo>
                      <a:pt x="971" y="75"/>
                    </a:lnTo>
                    <a:lnTo>
                      <a:pt x="747" y="187"/>
                    </a:lnTo>
                    <a:lnTo>
                      <a:pt x="560" y="299"/>
                    </a:lnTo>
                    <a:lnTo>
                      <a:pt x="411" y="449"/>
                    </a:lnTo>
                    <a:lnTo>
                      <a:pt x="299" y="635"/>
                    </a:lnTo>
                    <a:lnTo>
                      <a:pt x="224" y="859"/>
                    </a:lnTo>
                    <a:lnTo>
                      <a:pt x="75" y="1494"/>
                    </a:lnTo>
                    <a:lnTo>
                      <a:pt x="38" y="1830"/>
                    </a:lnTo>
                    <a:lnTo>
                      <a:pt x="0" y="2167"/>
                    </a:lnTo>
                    <a:lnTo>
                      <a:pt x="38" y="2503"/>
                    </a:lnTo>
                    <a:lnTo>
                      <a:pt x="75" y="2801"/>
                    </a:lnTo>
                    <a:lnTo>
                      <a:pt x="150" y="3138"/>
                    </a:lnTo>
                    <a:lnTo>
                      <a:pt x="299" y="3399"/>
                    </a:lnTo>
                    <a:lnTo>
                      <a:pt x="448" y="3660"/>
                    </a:lnTo>
                    <a:lnTo>
                      <a:pt x="672" y="3847"/>
                    </a:lnTo>
                    <a:lnTo>
                      <a:pt x="897" y="3997"/>
                    </a:lnTo>
                    <a:lnTo>
                      <a:pt x="1158" y="4146"/>
                    </a:lnTo>
                    <a:lnTo>
                      <a:pt x="1457" y="4183"/>
                    </a:lnTo>
                    <a:lnTo>
                      <a:pt x="1718" y="4221"/>
                    </a:lnTo>
                    <a:lnTo>
                      <a:pt x="2017" y="4183"/>
                    </a:lnTo>
                    <a:lnTo>
                      <a:pt x="2278" y="4109"/>
                    </a:lnTo>
                    <a:lnTo>
                      <a:pt x="2727" y="3922"/>
                    </a:lnTo>
                    <a:lnTo>
                      <a:pt x="3100" y="3660"/>
                    </a:lnTo>
                    <a:lnTo>
                      <a:pt x="3474" y="3362"/>
                    </a:lnTo>
                    <a:lnTo>
                      <a:pt x="3772" y="2988"/>
                    </a:lnTo>
                    <a:lnTo>
                      <a:pt x="4034" y="2577"/>
                    </a:lnTo>
                    <a:lnTo>
                      <a:pt x="4146" y="2353"/>
                    </a:lnTo>
                    <a:lnTo>
                      <a:pt x="4183" y="2129"/>
                    </a:lnTo>
                    <a:lnTo>
                      <a:pt x="4258" y="1905"/>
                    </a:lnTo>
                    <a:lnTo>
                      <a:pt x="4258" y="1681"/>
                    </a:lnTo>
                    <a:lnTo>
                      <a:pt x="4258" y="1420"/>
                    </a:lnTo>
                    <a:lnTo>
                      <a:pt x="4220" y="1195"/>
                    </a:lnTo>
                    <a:lnTo>
                      <a:pt x="4146" y="1009"/>
                    </a:lnTo>
                    <a:lnTo>
                      <a:pt x="4071" y="859"/>
                    </a:lnTo>
                    <a:lnTo>
                      <a:pt x="3884" y="598"/>
                    </a:lnTo>
                    <a:lnTo>
                      <a:pt x="3623" y="374"/>
                    </a:lnTo>
                    <a:lnTo>
                      <a:pt x="3324" y="187"/>
                    </a:lnTo>
                    <a:lnTo>
                      <a:pt x="3025" y="75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 rot="1226450">
                <a:off x="7377965" y="724395"/>
                <a:ext cx="190665" cy="179037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4034" extrusionOk="0">
                    <a:moveTo>
                      <a:pt x="2690" y="0"/>
                    </a:moveTo>
                    <a:lnTo>
                      <a:pt x="2428" y="37"/>
                    </a:lnTo>
                    <a:lnTo>
                      <a:pt x="2055" y="224"/>
                    </a:lnTo>
                    <a:lnTo>
                      <a:pt x="1906" y="262"/>
                    </a:lnTo>
                    <a:lnTo>
                      <a:pt x="1868" y="299"/>
                    </a:lnTo>
                    <a:lnTo>
                      <a:pt x="1794" y="336"/>
                    </a:lnTo>
                    <a:lnTo>
                      <a:pt x="1644" y="448"/>
                    </a:lnTo>
                    <a:lnTo>
                      <a:pt x="1383" y="448"/>
                    </a:lnTo>
                    <a:lnTo>
                      <a:pt x="1159" y="523"/>
                    </a:lnTo>
                    <a:lnTo>
                      <a:pt x="972" y="635"/>
                    </a:lnTo>
                    <a:lnTo>
                      <a:pt x="785" y="784"/>
                    </a:lnTo>
                    <a:lnTo>
                      <a:pt x="561" y="1046"/>
                    </a:lnTo>
                    <a:lnTo>
                      <a:pt x="374" y="1307"/>
                    </a:lnTo>
                    <a:lnTo>
                      <a:pt x="225" y="1569"/>
                    </a:lnTo>
                    <a:lnTo>
                      <a:pt x="113" y="1867"/>
                    </a:lnTo>
                    <a:lnTo>
                      <a:pt x="38" y="2166"/>
                    </a:lnTo>
                    <a:lnTo>
                      <a:pt x="1" y="2465"/>
                    </a:lnTo>
                    <a:lnTo>
                      <a:pt x="1" y="2764"/>
                    </a:lnTo>
                    <a:lnTo>
                      <a:pt x="76" y="3137"/>
                    </a:lnTo>
                    <a:lnTo>
                      <a:pt x="188" y="3399"/>
                    </a:lnTo>
                    <a:lnTo>
                      <a:pt x="374" y="3660"/>
                    </a:lnTo>
                    <a:lnTo>
                      <a:pt x="636" y="3847"/>
                    </a:lnTo>
                    <a:lnTo>
                      <a:pt x="748" y="3884"/>
                    </a:lnTo>
                    <a:lnTo>
                      <a:pt x="897" y="3959"/>
                    </a:lnTo>
                    <a:lnTo>
                      <a:pt x="1233" y="3996"/>
                    </a:lnTo>
                    <a:lnTo>
                      <a:pt x="1569" y="4034"/>
                    </a:lnTo>
                    <a:lnTo>
                      <a:pt x="1906" y="3996"/>
                    </a:lnTo>
                    <a:lnTo>
                      <a:pt x="2204" y="3959"/>
                    </a:lnTo>
                    <a:lnTo>
                      <a:pt x="2540" y="3884"/>
                    </a:lnTo>
                    <a:lnTo>
                      <a:pt x="2839" y="3772"/>
                    </a:lnTo>
                    <a:lnTo>
                      <a:pt x="3138" y="3586"/>
                    </a:lnTo>
                    <a:lnTo>
                      <a:pt x="3399" y="3399"/>
                    </a:lnTo>
                    <a:lnTo>
                      <a:pt x="3624" y="3175"/>
                    </a:lnTo>
                    <a:lnTo>
                      <a:pt x="3810" y="2951"/>
                    </a:lnTo>
                    <a:lnTo>
                      <a:pt x="3997" y="2689"/>
                    </a:lnTo>
                    <a:lnTo>
                      <a:pt x="4109" y="2390"/>
                    </a:lnTo>
                    <a:lnTo>
                      <a:pt x="4221" y="2092"/>
                    </a:lnTo>
                    <a:lnTo>
                      <a:pt x="4259" y="1793"/>
                    </a:lnTo>
                    <a:lnTo>
                      <a:pt x="4296" y="1494"/>
                    </a:lnTo>
                    <a:lnTo>
                      <a:pt x="4296" y="1195"/>
                    </a:lnTo>
                    <a:lnTo>
                      <a:pt x="4184" y="822"/>
                    </a:lnTo>
                    <a:lnTo>
                      <a:pt x="4109" y="635"/>
                    </a:lnTo>
                    <a:lnTo>
                      <a:pt x="4034" y="486"/>
                    </a:lnTo>
                    <a:lnTo>
                      <a:pt x="3922" y="336"/>
                    </a:lnTo>
                    <a:lnTo>
                      <a:pt x="3773" y="224"/>
                    </a:lnTo>
                    <a:lnTo>
                      <a:pt x="3624" y="149"/>
                    </a:lnTo>
                    <a:lnTo>
                      <a:pt x="3437" y="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 rot="1226450">
                <a:off x="7011661" y="816192"/>
                <a:ext cx="150899" cy="140958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176" extrusionOk="0">
                    <a:moveTo>
                      <a:pt x="1233" y="1"/>
                    </a:moveTo>
                    <a:lnTo>
                      <a:pt x="1009" y="38"/>
                    </a:lnTo>
                    <a:lnTo>
                      <a:pt x="822" y="150"/>
                    </a:lnTo>
                    <a:lnTo>
                      <a:pt x="635" y="262"/>
                    </a:lnTo>
                    <a:lnTo>
                      <a:pt x="486" y="449"/>
                    </a:lnTo>
                    <a:lnTo>
                      <a:pt x="336" y="636"/>
                    </a:lnTo>
                    <a:lnTo>
                      <a:pt x="262" y="822"/>
                    </a:lnTo>
                    <a:lnTo>
                      <a:pt x="75" y="1420"/>
                    </a:lnTo>
                    <a:lnTo>
                      <a:pt x="38" y="1681"/>
                    </a:lnTo>
                    <a:lnTo>
                      <a:pt x="0" y="2018"/>
                    </a:lnTo>
                    <a:lnTo>
                      <a:pt x="38" y="2204"/>
                    </a:lnTo>
                    <a:lnTo>
                      <a:pt x="112" y="2428"/>
                    </a:lnTo>
                    <a:lnTo>
                      <a:pt x="224" y="2652"/>
                    </a:lnTo>
                    <a:lnTo>
                      <a:pt x="374" y="2839"/>
                    </a:lnTo>
                    <a:lnTo>
                      <a:pt x="523" y="2989"/>
                    </a:lnTo>
                    <a:lnTo>
                      <a:pt x="710" y="3101"/>
                    </a:lnTo>
                    <a:lnTo>
                      <a:pt x="934" y="3175"/>
                    </a:lnTo>
                    <a:lnTo>
                      <a:pt x="1195" y="3175"/>
                    </a:lnTo>
                    <a:lnTo>
                      <a:pt x="1494" y="3138"/>
                    </a:lnTo>
                    <a:lnTo>
                      <a:pt x="1793" y="3063"/>
                    </a:lnTo>
                    <a:lnTo>
                      <a:pt x="2054" y="2951"/>
                    </a:lnTo>
                    <a:lnTo>
                      <a:pt x="2316" y="2802"/>
                    </a:lnTo>
                    <a:lnTo>
                      <a:pt x="2727" y="2503"/>
                    </a:lnTo>
                    <a:lnTo>
                      <a:pt x="3063" y="2204"/>
                    </a:lnTo>
                    <a:lnTo>
                      <a:pt x="3212" y="2018"/>
                    </a:lnTo>
                    <a:lnTo>
                      <a:pt x="3324" y="1831"/>
                    </a:lnTo>
                    <a:lnTo>
                      <a:pt x="3399" y="1607"/>
                    </a:lnTo>
                    <a:lnTo>
                      <a:pt x="3399" y="1383"/>
                    </a:lnTo>
                    <a:lnTo>
                      <a:pt x="3399" y="1121"/>
                    </a:lnTo>
                    <a:lnTo>
                      <a:pt x="3324" y="934"/>
                    </a:lnTo>
                    <a:lnTo>
                      <a:pt x="3212" y="710"/>
                    </a:lnTo>
                    <a:lnTo>
                      <a:pt x="3063" y="561"/>
                    </a:lnTo>
                    <a:lnTo>
                      <a:pt x="2839" y="374"/>
                    </a:lnTo>
                    <a:lnTo>
                      <a:pt x="2615" y="262"/>
                    </a:lnTo>
                    <a:lnTo>
                      <a:pt x="2353" y="225"/>
                    </a:lnTo>
                    <a:lnTo>
                      <a:pt x="2092" y="225"/>
                    </a:lnTo>
                    <a:lnTo>
                      <a:pt x="1905" y="113"/>
                    </a:lnTo>
                    <a:lnTo>
                      <a:pt x="1681" y="38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 rot="1226450">
                <a:off x="6364651" y="642823"/>
                <a:ext cx="159154" cy="164169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3699" extrusionOk="0">
                    <a:moveTo>
                      <a:pt x="1942" y="1"/>
                    </a:moveTo>
                    <a:lnTo>
                      <a:pt x="1718" y="75"/>
                    </a:lnTo>
                    <a:lnTo>
                      <a:pt x="1494" y="150"/>
                    </a:lnTo>
                    <a:lnTo>
                      <a:pt x="1307" y="187"/>
                    </a:lnTo>
                    <a:lnTo>
                      <a:pt x="1158" y="225"/>
                    </a:lnTo>
                    <a:lnTo>
                      <a:pt x="971" y="299"/>
                    </a:lnTo>
                    <a:lnTo>
                      <a:pt x="822" y="374"/>
                    </a:lnTo>
                    <a:lnTo>
                      <a:pt x="672" y="486"/>
                    </a:lnTo>
                    <a:lnTo>
                      <a:pt x="560" y="636"/>
                    </a:lnTo>
                    <a:lnTo>
                      <a:pt x="486" y="785"/>
                    </a:lnTo>
                    <a:lnTo>
                      <a:pt x="448" y="972"/>
                    </a:lnTo>
                    <a:lnTo>
                      <a:pt x="448" y="1009"/>
                    </a:lnTo>
                    <a:lnTo>
                      <a:pt x="262" y="1270"/>
                    </a:lnTo>
                    <a:lnTo>
                      <a:pt x="150" y="1569"/>
                    </a:lnTo>
                    <a:lnTo>
                      <a:pt x="37" y="1793"/>
                    </a:lnTo>
                    <a:lnTo>
                      <a:pt x="0" y="2017"/>
                    </a:lnTo>
                    <a:lnTo>
                      <a:pt x="0" y="2241"/>
                    </a:lnTo>
                    <a:lnTo>
                      <a:pt x="37" y="2466"/>
                    </a:lnTo>
                    <a:lnTo>
                      <a:pt x="75" y="2652"/>
                    </a:lnTo>
                    <a:lnTo>
                      <a:pt x="187" y="2839"/>
                    </a:lnTo>
                    <a:lnTo>
                      <a:pt x="336" y="3026"/>
                    </a:lnTo>
                    <a:lnTo>
                      <a:pt x="560" y="3175"/>
                    </a:lnTo>
                    <a:lnTo>
                      <a:pt x="672" y="3213"/>
                    </a:lnTo>
                    <a:lnTo>
                      <a:pt x="784" y="3325"/>
                    </a:lnTo>
                    <a:lnTo>
                      <a:pt x="896" y="3437"/>
                    </a:lnTo>
                    <a:lnTo>
                      <a:pt x="1046" y="3549"/>
                    </a:lnTo>
                    <a:lnTo>
                      <a:pt x="1195" y="3623"/>
                    </a:lnTo>
                    <a:lnTo>
                      <a:pt x="1382" y="3661"/>
                    </a:lnTo>
                    <a:lnTo>
                      <a:pt x="1531" y="3698"/>
                    </a:lnTo>
                    <a:lnTo>
                      <a:pt x="1718" y="3661"/>
                    </a:lnTo>
                    <a:lnTo>
                      <a:pt x="1905" y="3661"/>
                    </a:lnTo>
                    <a:lnTo>
                      <a:pt x="2428" y="3474"/>
                    </a:lnTo>
                    <a:lnTo>
                      <a:pt x="2652" y="3362"/>
                    </a:lnTo>
                    <a:lnTo>
                      <a:pt x="2876" y="3250"/>
                    </a:lnTo>
                    <a:lnTo>
                      <a:pt x="3063" y="3063"/>
                    </a:lnTo>
                    <a:lnTo>
                      <a:pt x="3249" y="2876"/>
                    </a:lnTo>
                    <a:lnTo>
                      <a:pt x="3399" y="2690"/>
                    </a:lnTo>
                    <a:lnTo>
                      <a:pt x="3511" y="2428"/>
                    </a:lnTo>
                    <a:lnTo>
                      <a:pt x="3548" y="2204"/>
                    </a:lnTo>
                    <a:lnTo>
                      <a:pt x="3586" y="2017"/>
                    </a:lnTo>
                    <a:lnTo>
                      <a:pt x="3548" y="1607"/>
                    </a:lnTo>
                    <a:lnTo>
                      <a:pt x="3473" y="1233"/>
                    </a:lnTo>
                    <a:lnTo>
                      <a:pt x="3361" y="822"/>
                    </a:lnTo>
                    <a:lnTo>
                      <a:pt x="3287" y="598"/>
                    </a:lnTo>
                    <a:lnTo>
                      <a:pt x="3137" y="411"/>
                    </a:lnTo>
                    <a:lnTo>
                      <a:pt x="2988" y="262"/>
                    </a:lnTo>
                    <a:lnTo>
                      <a:pt x="2801" y="150"/>
                    </a:lnTo>
                    <a:lnTo>
                      <a:pt x="2614" y="38"/>
                    </a:lnTo>
                    <a:lnTo>
                      <a:pt x="23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288;p5"/>
            <p:cNvSpPr/>
            <p:nvPr/>
          </p:nvSpPr>
          <p:spPr>
            <a:xfrm flipH="1">
              <a:off x="8422404" y="2247052"/>
              <a:ext cx="401610" cy="415849"/>
            </a:xfrm>
            <a:custGeom>
              <a:avLst/>
              <a:gdLst/>
              <a:ahLst/>
              <a:cxnLst/>
              <a:rect l="l" t="t" r="r" b="b"/>
              <a:pathLst>
                <a:path w="13708" h="14194" extrusionOk="0">
                  <a:moveTo>
                    <a:pt x="10010" y="2839"/>
                  </a:moveTo>
                  <a:lnTo>
                    <a:pt x="9936" y="2877"/>
                  </a:lnTo>
                  <a:lnTo>
                    <a:pt x="9936" y="2839"/>
                  </a:lnTo>
                  <a:close/>
                  <a:moveTo>
                    <a:pt x="1084" y="7359"/>
                  </a:moveTo>
                  <a:lnTo>
                    <a:pt x="1084" y="7433"/>
                  </a:lnTo>
                  <a:lnTo>
                    <a:pt x="1084" y="7508"/>
                  </a:lnTo>
                  <a:lnTo>
                    <a:pt x="1047" y="7583"/>
                  </a:lnTo>
                  <a:lnTo>
                    <a:pt x="1009" y="7657"/>
                  </a:lnTo>
                  <a:lnTo>
                    <a:pt x="1047" y="7508"/>
                  </a:lnTo>
                  <a:lnTo>
                    <a:pt x="1084" y="7359"/>
                  </a:lnTo>
                  <a:close/>
                  <a:moveTo>
                    <a:pt x="6163" y="1"/>
                  </a:moveTo>
                  <a:lnTo>
                    <a:pt x="5977" y="76"/>
                  </a:lnTo>
                  <a:lnTo>
                    <a:pt x="5827" y="225"/>
                  </a:lnTo>
                  <a:lnTo>
                    <a:pt x="5753" y="300"/>
                  </a:lnTo>
                  <a:lnTo>
                    <a:pt x="5715" y="412"/>
                  </a:lnTo>
                  <a:lnTo>
                    <a:pt x="5715" y="561"/>
                  </a:lnTo>
                  <a:lnTo>
                    <a:pt x="5715" y="748"/>
                  </a:lnTo>
                  <a:lnTo>
                    <a:pt x="5753" y="1532"/>
                  </a:lnTo>
                  <a:lnTo>
                    <a:pt x="5827" y="2354"/>
                  </a:lnTo>
                  <a:lnTo>
                    <a:pt x="6014" y="3922"/>
                  </a:lnTo>
                  <a:lnTo>
                    <a:pt x="6126" y="5155"/>
                  </a:lnTo>
                  <a:lnTo>
                    <a:pt x="5267" y="4483"/>
                  </a:lnTo>
                  <a:lnTo>
                    <a:pt x="3922" y="3512"/>
                  </a:lnTo>
                  <a:lnTo>
                    <a:pt x="3325" y="3063"/>
                  </a:lnTo>
                  <a:lnTo>
                    <a:pt x="2951" y="2802"/>
                  </a:lnTo>
                  <a:lnTo>
                    <a:pt x="2989" y="2839"/>
                  </a:lnTo>
                  <a:lnTo>
                    <a:pt x="2989" y="2839"/>
                  </a:lnTo>
                  <a:lnTo>
                    <a:pt x="2839" y="2727"/>
                  </a:lnTo>
                  <a:lnTo>
                    <a:pt x="2615" y="2690"/>
                  </a:lnTo>
                  <a:lnTo>
                    <a:pt x="2466" y="2690"/>
                  </a:lnTo>
                  <a:lnTo>
                    <a:pt x="2317" y="2765"/>
                  </a:lnTo>
                  <a:lnTo>
                    <a:pt x="2204" y="2877"/>
                  </a:lnTo>
                  <a:lnTo>
                    <a:pt x="2092" y="3026"/>
                  </a:lnTo>
                  <a:lnTo>
                    <a:pt x="2055" y="3176"/>
                  </a:lnTo>
                  <a:lnTo>
                    <a:pt x="2092" y="3325"/>
                  </a:lnTo>
                  <a:lnTo>
                    <a:pt x="2130" y="3474"/>
                  </a:lnTo>
                  <a:lnTo>
                    <a:pt x="2204" y="3624"/>
                  </a:lnTo>
                  <a:lnTo>
                    <a:pt x="2391" y="3773"/>
                  </a:lnTo>
                  <a:lnTo>
                    <a:pt x="2578" y="3885"/>
                  </a:lnTo>
                  <a:lnTo>
                    <a:pt x="3176" y="4296"/>
                  </a:lnTo>
                  <a:lnTo>
                    <a:pt x="4483" y="5267"/>
                  </a:lnTo>
                  <a:lnTo>
                    <a:pt x="5827" y="6275"/>
                  </a:lnTo>
                  <a:lnTo>
                    <a:pt x="5603" y="6313"/>
                  </a:lnTo>
                  <a:lnTo>
                    <a:pt x="3997" y="6500"/>
                  </a:lnTo>
                  <a:lnTo>
                    <a:pt x="2429" y="6649"/>
                  </a:lnTo>
                  <a:lnTo>
                    <a:pt x="1607" y="6761"/>
                  </a:lnTo>
                  <a:lnTo>
                    <a:pt x="785" y="6836"/>
                  </a:lnTo>
                  <a:lnTo>
                    <a:pt x="449" y="6836"/>
                  </a:lnTo>
                  <a:lnTo>
                    <a:pt x="337" y="6873"/>
                  </a:lnTo>
                  <a:lnTo>
                    <a:pt x="225" y="6948"/>
                  </a:lnTo>
                  <a:lnTo>
                    <a:pt x="150" y="7022"/>
                  </a:lnTo>
                  <a:lnTo>
                    <a:pt x="76" y="7097"/>
                  </a:lnTo>
                  <a:lnTo>
                    <a:pt x="38" y="7209"/>
                  </a:lnTo>
                  <a:lnTo>
                    <a:pt x="1" y="7321"/>
                  </a:lnTo>
                  <a:lnTo>
                    <a:pt x="1" y="7433"/>
                  </a:lnTo>
                  <a:lnTo>
                    <a:pt x="38" y="7545"/>
                  </a:lnTo>
                  <a:lnTo>
                    <a:pt x="76" y="7657"/>
                  </a:lnTo>
                  <a:lnTo>
                    <a:pt x="150" y="7732"/>
                  </a:lnTo>
                  <a:lnTo>
                    <a:pt x="262" y="7844"/>
                  </a:lnTo>
                  <a:lnTo>
                    <a:pt x="412" y="7881"/>
                  </a:lnTo>
                  <a:lnTo>
                    <a:pt x="561" y="7919"/>
                  </a:lnTo>
                  <a:lnTo>
                    <a:pt x="1121" y="7919"/>
                  </a:lnTo>
                  <a:lnTo>
                    <a:pt x="1532" y="7844"/>
                  </a:lnTo>
                  <a:lnTo>
                    <a:pt x="2354" y="7769"/>
                  </a:lnTo>
                  <a:lnTo>
                    <a:pt x="3960" y="7583"/>
                  </a:lnTo>
                  <a:lnTo>
                    <a:pt x="5715" y="7396"/>
                  </a:lnTo>
                  <a:lnTo>
                    <a:pt x="4931" y="8479"/>
                  </a:lnTo>
                  <a:lnTo>
                    <a:pt x="4968" y="8442"/>
                  </a:lnTo>
                  <a:lnTo>
                    <a:pt x="4968" y="8442"/>
                  </a:lnTo>
                  <a:lnTo>
                    <a:pt x="3250" y="10869"/>
                  </a:lnTo>
                  <a:lnTo>
                    <a:pt x="3213" y="10981"/>
                  </a:lnTo>
                  <a:lnTo>
                    <a:pt x="3176" y="11093"/>
                  </a:lnTo>
                  <a:lnTo>
                    <a:pt x="3213" y="11280"/>
                  </a:lnTo>
                  <a:lnTo>
                    <a:pt x="3288" y="11467"/>
                  </a:lnTo>
                  <a:lnTo>
                    <a:pt x="3437" y="11616"/>
                  </a:lnTo>
                  <a:lnTo>
                    <a:pt x="3586" y="11691"/>
                  </a:lnTo>
                  <a:lnTo>
                    <a:pt x="3848" y="11691"/>
                  </a:lnTo>
                  <a:lnTo>
                    <a:pt x="4035" y="11579"/>
                  </a:lnTo>
                  <a:lnTo>
                    <a:pt x="4184" y="11429"/>
                  </a:lnTo>
                  <a:lnTo>
                    <a:pt x="5192" y="10048"/>
                  </a:lnTo>
                  <a:lnTo>
                    <a:pt x="6201" y="8591"/>
                  </a:lnTo>
                  <a:lnTo>
                    <a:pt x="6462" y="8218"/>
                  </a:lnTo>
                  <a:lnTo>
                    <a:pt x="6761" y="10981"/>
                  </a:lnTo>
                  <a:lnTo>
                    <a:pt x="7097" y="13708"/>
                  </a:lnTo>
                  <a:lnTo>
                    <a:pt x="7172" y="13894"/>
                  </a:lnTo>
                  <a:lnTo>
                    <a:pt x="7284" y="14044"/>
                  </a:lnTo>
                  <a:lnTo>
                    <a:pt x="7471" y="14156"/>
                  </a:lnTo>
                  <a:lnTo>
                    <a:pt x="7657" y="14193"/>
                  </a:lnTo>
                  <a:lnTo>
                    <a:pt x="7695" y="14193"/>
                  </a:lnTo>
                  <a:lnTo>
                    <a:pt x="7807" y="14156"/>
                  </a:lnTo>
                  <a:lnTo>
                    <a:pt x="7919" y="14119"/>
                  </a:lnTo>
                  <a:lnTo>
                    <a:pt x="8068" y="13969"/>
                  </a:lnTo>
                  <a:lnTo>
                    <a:pt x="8180" y="13782"/>
                  </a:lnTo>
                  <a:lnTo>
                    <a:pt x="8180" y="13558"/>
                  </a:lnTo>
                  <a:lnTo>
                    <a:pt x="7807" y="10570"/>
                  </a:lnTo>
                  <a:lnTo>
                    <a:pt x="7471" y="7583"/>
                  </a:lnTo>
                  <a:lnTo>
                    <a:pt x="7471" y="7508"/>
                  </a:lnTo>
                  <a:lnTo>
                    <a:pt x="8628" y="8367"/>
                  </a:lnTo>
                  <a:lnTo>
                    <a:pt x="9823" y="9189"/>
                  </a:lnTo>
                  <a:lnTo>
                    <a:pt x="9786" y="9151"/>
                  </a:lnTo>
                  <a:lnTo>
                    <a:pt x="9786" y="9151"/>
                  </a:lnTo>
                  <a:lnTo>
                    <a:pt x="10570" y="9711"/>
                  </a:lnTo>
                  <a:lnTo>
                    <a:pt x="11317" y="10309"/>
                  </a:lnTo>
                  <a:lnTo>
                    <a:pt x="11467" y="10384"/>
                  </a:lnTo>
                  <a:lnTo>
                    <a:pt x="11616" y="10421"/>
                  </a:lnTo>
                  <a:lnTo>
                    <a:pt x="11766" y="10421"/>
                  </a:lnTo>
                  <a:lnTo>
                    <a:pt x="11878" y="10384"/>
                  </a:lnTo>
                  <a:lnTo>
                    <a:pt x="11990" y="10309"/>
                  </a:lnTo>
                  <a:lnTo>
                    <a:pt x="12064" y="10234"/>
                  </a:lnTo>
                  <a:lnTo>
                    <a:pt x="12139" y="10122"/>
                  </a:lnTo>
                  <a:lnTo>
                    <a:pt x="12176" y="10048"/>
                  </a:lnTo>
                  <a:lnTo>
                    <a:pt x="12176" y="9823"/>
                  </a:lnTo>
                  <a:lnTo>
                    <a:pt x="12102" y="9637"/>
                  </a:lnTo>
                  <a:lnTo>
                    <a:pt x="11990" y="9450"/>
                  </a:lnTo>
                  <a:lnTo>
                    <a:pt x="11429" y="9002"/>
                  </a:lnTo>
                  <a:lnTo>
                    <a:pt x="10795" y="8516"/>
                  </a:lnTo>
                  <a:lnTo>
                    <a:pt x="9413" y="7583"/>
                  </a:lnTo>
                  <a:lnTo>
                    <a:pt x="9450" y="7583"/>
                  </a:lnTo>
                  <a:lnTo>
                    <a:pt x="8703" y="7060"/>
                  </a:lnTo>
                  <a:lnTo>
                    <a:pt x="10309" y="6873"/>
                  </a:lnTo>
                  <a:lnTo>
                    <a:pt x="13222" y="6574"/>
                  </a:lnTo>
                  <a:lnTo>
                    <a:pt x="13334" y="6537"/>
                  </a:lnTo>
                  <a:lnTo>
                    <a:pt x="13446" y="6500"/>
                  </a:lnTo>
                  <a:lnTo>
                    <a:pt x="13596" y="6350"/>
                  </a:lnTo>
                  <a:lnTo>
                    <a:pt x="13708" y="6163"/>
                  </a:lnTo>
                  <a:lnTo>
                    <a:pt x="13708" y="5939"/>
                  </a:lnTo>
                  <a:lnTo>
                    <a:pt x="13670" y="5865"/>
                  </a:lnTo>
                  <a:lnTo>
                    <a:pt x="13633" y="5753"/>
                  </a:lnTo>
                  <a:lnTo>
                    <a:pt x="13484" y="5603"/>
                  </a:lnTo>
                  <a:lnTo>
                    <a:pt x="13297" y="5491"/>
                  </a:lnTo>
                  <a:lnTo>
                    <a:pt x="13110" y="5491"/>
                  </a:lnTo>
                  <a:lnTo>
                    <a:pt x="10272" y="5790"/>
                  </a:lnTo>
                  <a:lnTo>
                    <a:pt x="8031" y="6051"/>
                  </a:lnTo>
                  <a:lnTo>
                    <a:pt x="8068" y="6014"/>
                  </a:lnTo>
                  <a:lnTo>
                    <a:pt x="8516" y="5304"/>
                  </a:lnTo>
                  <a:lnTo>
                    <a:pt x="8516" y="5342"/>
                  </a:lnTo>
                  <a:lnTo>
                    <a:pt x="9599" y="3810"/>
                  </a:lnTo>
                  <a:lnTo>
                    <a:pt x="10160" y="2989"/>
                  </a:lnTo>
                  <a:lnTo>
                    <a:pt x="10346" y="2653"/>
                  </a:lnTo>
                  <a:lnTo>
                    <a:pt x="10421" y="2578"/>
                  </a:lnTo>
                  <a:lnTo>
                    <a:pt x="10458" y="2466"/>
                  </a:lnTo>
                  <a:lnTo>
                    <a:pt x="10496" y="2242"/>
                  </a:lnTo>
                  <a:lnTo>
                    <a:pt x="10421" y="2055"/>
                  </a:lnTo>
                  <a:lnTo>
                    <a:pt x="10309" y="1868"/>
                  </a:lnTo>
                  <a:lnTo>
                    <a:pt x="10197" y="1831"/>
                  </a:lnTo>
                  <a:lnTo>
                    <a:pt x="10085" y="1794"/>
                  </a:lnTo>
                  <a:lnTo>
                    <a:pt x="9786" y="1794"/>
                  </a:lnTo>
                  <a:lnTo>
                    <a:pt x="9637" y="1868"/>
                  </a:lnTo>
                  <a:lnTo>
                    <a:pt x="9525" y="1980"/>
                  </a:lnTo>
                  <a:lnTo>
                    <a:pt x="9413" y="2167"/>
                  </a:lnTo>
                  <a:lnTo>
                    <a:pt x="8890" y="2951"/>
                  </a:lnTo>
                  <a:lnTo>
                    <a:pt x="8068" y="4072"/>
                  </a:lnTo>
                  <a:lnTo>
                    <a:pt x="7284" y="5230"/>
                  </a:lnTo>
                  <a:lnTo>
                    <a:pt x="7246" y="5267"/>
                  </a:lnTo>
                  <a:lnTo>
                    <a:pt x="7134" y="4296"/>
                  </a:lnTo>
                  <a:lnTo>
                    <a:pt x="6948" y="2690"/>
                  </a:lnTo>
                  <a:lnTo>
                    <a:pt x="6798" y="1084"/>
                  </a:lnTo>
                  <a:lnTo>
                    <a:pt x="6798" y="636"/>
                  </a:lnTo>
                  <a:lnTo>
                    <a:pt x="6761" y="673"/>
                  </a:lnTo>
                  <a:lnTo>
                    <a:pt x="6761" y="449"/>
                  </a:lnTo>
                  <a:lnTo>
                    <a:pt x="6724" y="300"/>
                  </a:lnTo>
                  <a:lnTo>
                    <a:pt x="6574" y="113"/>
                  </a:lnTo>
                  <a:lnTo>
                    <a:pt x="6387" y="38"/>
                  </a:lnTo>
                  <a:lnTo>
                    <a:pt x="61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8096325" y="-1344880"/>
              <a:ext cx="2731537" cy="2658535"/>
            </a:xfrm>
            <a:custGeom>
              <a:avLst/>
              <a:gdLst/>
              <a:ahLst/>
              <a:cxnLst/>
              <a:rect l="l" t="t" r="r" b="b"/>
              <a:pathLst>
                <a:path w="38652" h="37619" extrusionOk="0">
                  <a:moveTo>
                    <a:pt x="18996" y="1"/>
                  </a:moveTo>
                  <a:lnTo>
                    <a:pt x="18005" y="42"/>
                  </a:lnTo>
                  <a:lnTo>
                    <a:pt x="16848" y="124"/>
                  </a:lnTo>
                  <a:lnTo>
                    <a:pt x="15775" y="248"/>
                  </a:lnTo>
                  <a:lnTo>
                    <a:pt x="14701" y="413"/>
                  </a:lnTo>
                  <a:lnTo>
                    <a:pt x="13669" y="661"/>
                  </a:lnTo>
                  <a:lnTo>
                    <a:pt x="12636" y="909"/>
                  </a:lnTo>
                  <a:lnTo>
                    <a:pt x="11645" y="1239"/>
                  </a:lnTo>
                  <a:lnTo>
                    <a:pt x="10696" y="1570"/>
                  </a:lnTo>
                  <a:lnTo>
                    <a:pt x="9787" y="1983"/>
                  </a:lnTo>
                  <a:lnTo>
                    <a:pt x="8920" y="2437"/>
                  </a:lnTo>
                  <a:lnTo>
                    <a:pt x="8053" y="2891"/>
                  </a:lnTo>
                  <a:lnTo>
                    <a:pt x="7268" y="3428"/>
                  </a:lnTo>
                  <a:lnTo>
                    <a:pt x="6484" y="4006"/>
                  </a:lnTo>
                  <a:lnTo>
                    <a:pt x="5740" y="4625"/>
                  </a:lnTo>
                  <a:lnTo>
                    <a:pt x="5038" y="5245"/>
                  </a:lnTo>
                  <a:lnTo>
                    <a:pt x="4378" y="5947"/>
                  </a:lnTo>
                  <a:lnTo>
                    <a:pt x="3758" y="6649"/>
                  </a:lnTo>
                  <a:lnTo>
                    <a:pt x="3222" y="7433"/>
                  </a:lnTo>
                  <a:lnTo>
                    <a:pt x="2685" y="8218"/>
                  </a:lnTo>
                  <a:lnTo>
                    <a:pt x="2189" y="9044"/>
                  </a:lnTo>
                  <a:lnTo>
                    <a:pt x="1735" y="9911"/>
                  </a:lnTo>
                  <a:lnTo>
                    <a:pt x="1363" y="10819"/>
                  </a:lnTo>
                  <a:lnTo>
                    <a:pt x="992" y="11769"/>
                  </a:lnTo>
                  <a:lnTo>
                    <a:pt x="703" y="12760"/>
                  </a:lnTo>
                  <a:lnTo>
                    <a:pt x="455" y="13751"/>
                  </a:lnTo>
                  <a:lnTo>
                    <a:pt x="248" y="14784"/>
                  </a:lnTo>
                  <a:lnTo>
                    <a:pt x="125" y="15857"/>
                  </a:lnTo>
                  <a:lnTo>
                    <a:pt x="42" y="16931"/>
                  </a:lnTo>
                  <a:lnTo>
                    <a:pt x="1" y="18087"/>
                  </a:lnTo>
                  <a:lnTo>
                    <a:pt x="1" y="19243"/>
                  </a:lnTo>
                  <a:lnTo>
                    <a:pt x="83" y="20441"/>
                  </a:lnTo>
                  <a:lnTo>
                    <a:pt x="207" y="21638"/>
                  </a:lnTo>
                  <a:lnTo>
                    <a:pt x="414" y="22877"/>
                  </a:lnTo>
                  <a:lnTo>
                    <a:pt x="620" y="24116"/>
                  </a:lnTo>
                  <a:lnTo>
                    <a:pt x="909" y="25272"/>
                  </a:lnTo>
                  <a:lnTo>
                    <a:pt x="1198" y="26346"/>
                  </a:lnTo>
                  <a:lnTo>
                    <a:pt x="1570" y="27378"/>
                  </a:lnTo>
                  <a:lnTo>
                    <a:pt x="1941" y="28369"/>
                  </a:lnTo>
                  <a:lnTo>
                    <a:pt x="2354" y="29278"/>
                  </a:lnTo>
                  <a:lnTo>
                    <a:pt x="2809" y="30145"/>
                  </a:lnTo>
                  <a:lnTo>
                    <a:pt x="3263" y="30929"/>
                  </a:lnTo>
                  <a:lnTo>
                    <a:pt x="3758" y="31673"/>
                  </a:lnTo>
                  <a:lnTo>
                    <a:pt x="4254" y="32375"/>
                  </a:lnTo>
                  <a:lnTo>
                    <a:pt x="4832" y="32994"/>
                  </a:lnTo>
                  <a:lnTo>
                    <a:pt x="5369" y="33613"/>
                  </a:lnTo>
                  <a:lnTo>
                    <a:pt x="5947" y="34150"/>
                  </a:lnTo>
                  <a:lnTo>
                    <a:pt x="6566" y="34646"/>
                  </a:lnTo>
                  <a:lnTo>
                    <a:pt x="7186" y="35100"/>
                  </a:lnTo>
                  <a:lnTo>
                    <a:pt x="7846" y="35472"/>
                  </a:lnTo>
                  <a:lnTo>
                    <a:pt x="8466" y="35843"/>
                  </a:lnTo>
                  <a:lnTo>
                    <a:pt x="9127" y="36174"/>
                  </a:lnTo>
                  <a:lnTo>
                    <a:pt x="9829" y="36463"/>
                  </a:lnTo>
                  <a:lnTo>
                    <a:pt x="10489" y="36710"/>
                  </a:lnTo>
                  <a:lnTo>
                    <a:pt x="11191" y="36958"/>
                  </a:lnTo>
                  <a:lnTo>
                    <a:pt x="11893" y="37123"/>
                  </a:lnTo>
                  <a:lnTo>
                    <a:pt x="12595" y="37288"/>
                  </a:lnTo>
                  <a:lnTo>
                    <a:pt x="13297" y="37412"/>
                  </a:lnTo>
                  <a:lnTo>
                    <a:pt x="13999" y="37495"/>
                  </a:lnTo>
                  <a:lnTo>
                    <a:pt x="14701" y="37577"/>
                  </a:lnTo>
                  <a:lnTo>
                    <a:pt x="16105" y="37619"/>
                  </a:lnTo>
                  <a:lnTo>
                    <a:pt x="17468" y="37619"/>
                  </a:lnTo>
                  <a:lnTo>
                    <a:pt x="18830" y="37495"/>
                  </a:lnTo>
                  <a:lnTo>
                    <a:pt x="20152" y="37371"/>
                  </a:lnTo>
                  <a:lnTo>
                    <a:pt x="21515" y="37165"/>
                  </a:lnTo>
                  <a:lnTo>
                    <a:pt x="22877" y="36958"/>
                  </a:lnTo>
                  <a:lnTo>
                    <a:pt x="24240" y="36669"/>
                  </a:lnTo>
                  <a:lnTo>
                    <a:pt x="25561" y="36339"/>
                  </a:lnTo>
                  <a:lnTo>
                    <a:pt x="26924" y="35926"/>
                  </a:lnTo>
                  <a:lnTo>
                    <a:pt x="28204" y="35430"/>
                  </a:lnTo>
                  <a:lnTo>
                    <a:pt x="28865" y="35182"/>
                  </a:lnTo>
                  <a:lnTo>
                    <a:pt x="29484" y="34893"/>
                  </a:lnTo>
                  <a:lnTo>
                    <a:pt x="30104" y="34563"/>
                  </a:lnTo>
                  <a:lnTo>
                    <a:pt x="30723" y="34233"/>
                  </a:lnTo>
                  <a:lnTo>
                    <a:pt x="31301" y="33861"/>
                  </a:lnTo>
                  <a:lnTo>
                    <a:pt x="31879" y="33448"/>
                  </a:lnTo>
                  <a:lnTo>
                    <a:pt x="32416" y="33035"/>
                  </a:lnTo>
                  <a:lnTo>
                    <a:pt x="32994" y="32581"/>
                  </a:lnTo>
                  <a:lnTo>
                    <a:pt x="33490" y="32085"/>
                  </a:lnTo>
                  <a:lnTo>
                    <a:pt x="34026" y="31590"/>
                  </a:lnTo>
                  <a:lnTo>
                    <a:pt x="34481" y="31053"/>
                  </a:lnTo>
                  <a:lnTo>
                    <a:pt x="34976" y="30475"/>
                  </a:lnTo>
                  <a:lnTo>
                    <a:pt x="35389" y="29856"/>
                  </a:lnTo>
                  <a:lnTo>
                    <a:pt x="35802" y="29236"/>
                  </a:lnTo>
                  <a:lnTo>
                    <a:pt x="36215" y="28534"/>
                  </a:lnTo>
                  <a:lnTo>
                    <a:pt x="36587" y="27832"/>
                  </a:lnTo>
                  <a:lnTo>
                    <a:pt x="36917" y="27089"/>
                  </a:lnTo>
                  <a:lnTo>
                    <a:pt x="37206" y="26263"/>
                  </a:lnTo>
                  <a:lnTo>
                    <a:pt x="37495" y="25437"/>
                  </a:lnTo>
                  <a:lnTo>
                    <a:pt x="37743" y="24529"/>
                  </a:lnTo>
                  <a:lnTo>
                    <a:pt x="37991" y="23620"/>
                  </a:lnTo>
                  <a:lnTo>
                    <a:pt x="38197" y="22629"/>
                  </a:lnTo>
                  <a:lnTo>
                    <a:pt x="38362" y="21597"/>
                  </a:lnTo>
                  <a:lnTo>
                    <a:pt x="38486" y="20523"/>
                  </a:lnTo>
                  <a:lnTo>
                    <a:pt x="38610" y="19450"/>
                  </a:lnTo>
                  <a:lnTo>
                    <a:pt x="38651" y="18376"/>
                  </a:lnTo>
                  <a:lnTo>
                    <a:pt x="38651" y="17261"/>
                  </a:lnTo>
                  <a:lnTo>
                    <a:pt x="38610" y="16146"/>
                  </a:lnTo>
                  <a:lnTo>
                    <a:pt x="38486" y="14990"/>
                  </a:lnTo>
                  <a:lnTo>
                    <a:pt x="38362" y="13875"/>
                  </a:lnTo>
                  <a:lnTo>
                    <a:pt x="38114" y="12760"/>
                  </a:lnTo>
                  <a:lnTo>
                    <a:pt x="37825" y="11645"/>
                  </a:lnTo>
                  <a:lnTo>
                    <a:pt x="37495" y="10572"/>
                  </a:lnTo>
                  <a:lnTo>
                    <a:pt x="37082" y="9498"/>
                  </a:lnTo>
                  <a:lnTo>
                    <a:pt x="36587" y="8466"/>
                  </a:lnTo>
                  <a:lnTo>
                    <a:pt x="36009" y="7433"/>
                  </a:lnTo>
                  <a:lnTo>
                    <a:pt x="35348" y="6484"/>
                  </a:lnTo>
                  <a:lnTo>
                    <a:pt x="34605" y="5575"/>
                  </a:lnTo>
                  <a:lnTo>
                    <a:pt x="34233" y="5121"/>
                  </a:lnTo>
                  <a:lnTo>
                    <a:pt x="33779" y="4708"/>
                  </a:lnTo>
                  <a:lnTo>
                    <a:pt x="33366" y="4295"/>
                  </a:lnTo>
                  <a:lnTo>
                    <a:pt x="32870" y="3882"/>
                  </a:lnTo>
                  <a:lnTo>
                    <a:pt x="32375" y="3510"/>
                  </a:lnTo>
                  <a:lnTo>
                    <a:pt x="31879" y="3139"/>
                  </a:lnTo>
                  <a:lnTo>
                    <a:pt x="31342" y="2767"/>
                  </a:lnTo>
                  <a:lnTo>
                    <a:pt x="30764" y="2437"/>
                  </a:lnTo>
                  <a:lnTo>
                    <a:pt x="30186" y="2148"/>
                  </a:lnTo>
                  <a:lnTo>
                    <a:pt x="29567" y="1817"/>
                  </a:lnTo>
                  <a:lnTo>
                    <a:pt x="28906" y="1570"/>
                  </a:lnTo>
                  <a:lnTo>
                    <a:pt x="28245" y="1281"/>
                  </a:lnTo>
                  <a:lnTo>
                    <a:pt x="27543" y="1074"/>
                  </a:lnTo>
                  <a:lnTo>
                    <a:pt x="26841" y="868"/>
                  </a:lnTo>
                  <a:lnTo>
                    <a:pt x="26057" y="661"/>
                  </a:lnTo>
                  <a:lnTo>
                    <a:pt x="25314" y="496"/>
                  </a:lnTo>
                  <a:lnTo>
                    <a:pt x="24488" y="331"/>
                  </a:lnTo>
                  <a:lnTo>
                    <a:pt x="23662" y="207"/>
                  </a:lnTo>
                  <a:lnTo>
                    <a:pt x="22795" y="124"/>
                  </a:lnTo>
                  <a:lnTo>
                    <a:pt x="21886" y="42"/>
                  </a:lnTo>
                  <a:lnTo>
                    <a:pt x="209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 rot="-1750122">
              <a:off x="-1520150" y="-898751"/>
              <a:ext cx="3379998" cy="1950681"/>
            </a:xfrm>
            <a:custGeom>
              <a:avLst/>
              <a:gdLst/>
              <a:ahLst/>
              <a:cxnLst/>
              <a:rect l="l" t="t" r="r" b="b"/>
              <a:pathLst>
                <a:path w="28906" h="16683" extrusionOk="0">
                  <a:moveTo>
                    <a:pt x="25561" y="0"/>
                  </a:moveTo>
                  <a:lnTo>
                    <a:pt x="3015" y="2230"/>
                  </a:lnTo>
                  <a:lnTo>
                    <a:pt x="2726" y="2271"/>
                  </a:lnTo>
                  <a:lnTo>
                    <a:pt x="2478" y="2354"/>
                  </a:lnTo>
                  <a:lnTo>
                    <a:pt x="2230" y="2436"/>
                  </a:lnTo>
                  <a:lnTo>
                    <a:pt x="1982" y="2560"/>
                  </a:lnTo>
                  <a:lnTo>
                    <a:pt x="1487" y="2849"/>
                  </a:lnTo>
                  <a:lnTo>
                    <a:pt x="1115" y="3180"/>
                  </a:lnTo>
                  <a:lnTo>
                    <a:pt x="785" y="3634"/>
                  </a:lnTo>
                  <a:lnTo>
                    <a:pt x="537" y="4088"/>
                  </a:lnTo>
                  <a:lnTo>
                    <a:pt x="413" y="4336"/>
                  </a:lnTo>
                  <a:lnTo>
                    <a:pt x="372" y="4625"/>
                  </a:lnTo>
                  <a:lnTo>
                    <a:pt x="289" y="4873"/>
                  </a:lnTo>
                  <a:lnTo>
                    <a:pt x="289" y="5162"/>
                  </a:lnTo>
                  <a:lnTo>
                    <a:pt x="0" y="13544"/>
                  </a:lnTo>
                  <a:lnTo>
                    <a:pt x="42" y="13875"/>
                  </a:lnTo>
                  <a:lnTo>
                    <a:pt x="83" y="14164"/>
                  </a:lnTo>
                  <a:lnTo>
                    <a:pt x="124" y="14494"/>
                  </a:lnTo>
                  <a:lnTo>
                    <a:pt x="248" y="14783"/>
                  </a:lnTo>
                  <a:lnTo>
                    <a:pt x="372" y="15031"/>
                  </a:lnTo>
                  <a:lnTo>
                    <a:pt x="496" y="15320"/>
                  </a:lnTo>
                  <a:lnTo>
                    <a:pt x="702" y="15568"/>
                  </a:lnTo>
                  <a:lnTo>
                    <a:pt x="868" y="15774"/>
                  </a:lnTo>
                  <a:lnTo>
                    <a:pt x="1115" y="15981"/>
                  </a:lnTo>
                  <a:lnTo>
                    <a:pt x="1363" y="16146"/>
                  </a:lnTo>
                  <a:lnTo>
                    <a:pt x="1611" y="16311"/>
                  </a:lnTo>
                  <a:lnTo>
                    <a:pt x="1859" y="16435"/>
                  </a:lnTo>
                  <a:lnTo>
                    <a:pt x="2148" y="16559"/>
                  </a:lnTo>
                  <a:lnTo>
                    <a:pt x="2478" y="16641"/>
                  </a:lnTo>
                  <a:lnTo>
                    <a:pt x="2767" y="16683"/>
                  </a:lnTo>
                  <a:lnTo>
                    <a:pt x="3097" y="16683"/>
                  </a:lnTo>
                  <a:lnTo>
                    <a:pt x="24198" y="16393"/>
                  </a:lnTo>
                  <a:lnTo>
                    <a:pt x="24735" y="16311"/>
                  </a:lnTo>
                  <a:lnTo>
                    <a:pt x="25272" y="16187"/>
                  </a:lnTo>
                  <a:lnTo>
                    <a:pt x="25726" y="15939"/>
                  </a:lnTo>
                  <a:lnTo>
                    <a:pt x="26139" y="15650"/>
                  </a:lnTo>
                  <a:lnTo>
                    <a:pt x="26511" y="15279"/>
                  </a:lnTo>
                  <a:lnTo>
                    <a:pt x="26800" y="14824"/>
                  </a:lnTo>
                  <a:lnTo>
                    <a:pt x="27048" y="14370"/>
                  </a:lnTo>
                  <a:lnTo>
                    <a:pt x="27171" y="13833"/>
                  </a:lnTo>
                  <a:lnTo>
                    <a:pt x="28864" y="3551"/>
                  </a:lnTo>
                  <a:lnTo>
                    <a:pt x="28906" y="3180"/>
                  </a:lnTo>
                  <a:lnTo>
                    <a:pt x="28906" y="2808"/>
                  </a:lnTo>
                  <a:lnTo>
                    <a:pt x="28864" y="2478"/>
                  </a:lnTo>
                  <a:lnTo>
                    <a:pt x="28782" y="2106"/>
                  </a:lnTo>
                  <a:lnTo>
                    <a:pt x="28658" y="1817"/>
                  </a:lnTo>
                  <a:lnTo>
                    <a:pt x="28493" y="1487"/>
                  </a:lnTo>
                  <a:lnTo>
                    <a:pt x="28286" y="1198"/>
                  </a:lnTo>
                  <a:lnTo>
                    <a:pt x="28080" y="950"/>
                  </a:lnTo>
                  <a:lnTo>
                    <a:pt x="27832" y="743"/>
                  </a:lnTo>
                  <a:lnTo>
                    <a:pt x="27584" y="537"/>
                  </a:lnTo>
                  <a:lnTo>
                    <a:pt x="27295" y="330"/>
                  </a:lnTo>
                  <a:lnTo>
                    <a:pt x="26965" y="207"/>
                  </a:lnTo>
                  <a:lnTo>
                    <a:pt x="26635" y="83"/>
                  </a:lnTo>
                  <a:lnTo>
                    <a:pt x="26304" y="41"/>
                  </a:lnTo>
                  <a:lnTo>
                    <a:pt x="259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5"/>
            <p:cNvGrpSpPr/>
            <p:nvPr/>
          </p:nvGrpSpPr>
          <p:grpSpPr>
            <a:xfrm flipH="1">
              <a:off x="-668412" y="629994"/>
              <a:ext cx="939304" cy="863856"/>
              <a:chOff x="3644250" y="3395750"/>
              <a:chExt cx="499550" cy="459400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3999050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8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8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6" y="972"/>
                    </a:lnTo>
                    <a:lnTo>
                      <a:pt x="1383" y="710"/>
                    </a:lnTo>
                    <a:lnTo>
                      <a:pt x="1346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3829125" y="36077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75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39393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972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393462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4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88" y="187"/>
                    </a:lnTo>
                    <a:lnTo>
                      <a:pt x="113" y="299"/>
                    </a:lnTo>
                    <a:lnTo>
                      <a:pt x="38" y="448"/>
                    </a:lnTo>
                    <a:lnTo>
                      <a:pt x="1" y="672"/>
                    </a:lnTo>
                    <a:lnTo>
                      <a:pt x="38" y="934"/>
                    </a:lnTo>
                    <a:lnTo>
                      <a:pt x="113" y="1083"/>
                    </a:lnTo>
                    <a:lnTo>
                      <a:pt x="188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6" y="934"/>
                    </a:lnTo>
                    <a:lnTo>
                      <a:pt x="1383" y="672"/>
                    </a:lnTo>
                    <a:lnTo>
                      <a:pt x="1346" y="448"/>
                    </a:lnTo>
                    <a:lnTo>
                      <a:pt x="1271" y="299"/>
                    </a:lnTo>
                    <a:lnTo>
                      <a:pt x="1196" y="187"/>
                    </a:lnTo>
                    <a:lnTo>
                      <a:pt x="1121" y="112"/>
                    </a:lnTo>
                    <a:lnTo>
                      <a:pt x="1009" y="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402707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3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50" y="187"/>
                    </a:lnTo>
                    <a:lnTo>
                      <a:pt x="75" y="299"/>
                    </a:lnTo>
                    <a:lnTo>
                      <a:pt x="38" y="448"/>
                    </a:lnTo>
                    <a:lnTo>
                      <a:pt x="0" y="672"/>
                    </a:lnTo>
                    <a:lnTo>
                      <a:pt x="38" y="934"/>
                    </a:lnTo>
                    <a:lnTo>
                      <a:pt x="75" y="1083"/>
                    </a:lnTo>
                    <a:lnTo>
                      <a:pt x="150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4" y="1270"/>
                    </a:lnTo>
                    <a:lnTo>
                      <a:pt x="1196" y="1195"/>
                    </a:lnTo>
                    <a:lnTo>
                      <a:pt x="1270" y="1083"/>
                    </a:lnTo>
                    <a:lnTo>
                      <a:pt x="1308" y="934"/>
                    </a:lnTo>
                    <a:lnTo>
                      <a:pt x="1382" y="672"/>
                    </a:lnTo>
                    <a:lnTo>
                      <a:pt x="1308" y="448"/>
                    </a:lnTo>
                    <a:lnTo>
                      <a:pt x="1270" y="299"/>
                    </a:lnTo>
                    <a:lnTo>
                      <a:pt x="1196" y="187"/>
                    </a:lnTo>
                    <a:lnTo>
                      <a:pt x="1084" y="112"/>
                    </a:lnTo>
                    <a:lnTo>
                      <a:pt x="971" y="37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3920625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3824450" y="3505925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6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6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4" y="1420"/>
                    </a:lnTo>
                    <a:lnTo>
                      <a:pt x="823" y="1420"/>
                    </a:lnTo>
                    <a:lnTo>
                      <a:pt x="972" y="1383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3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3727350" y="361237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75" y="1084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1"/>
                    </a:lnTo>
                    <a:lnTo>
                      <a:pt x="1383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38562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710" y="0"/>
                    </a:moveTo>
                    <a:lnTo>
                      <a:pt x="524" y="38"/>
                    </a:ln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1009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3755375" y="3731875"/>
                <a:ext cx="3362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1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7" y="449"/>
                    </a:lnTo>
                    <a:lnTo>
                      <a:pt x="0" y="711"/>
                    </a:lnTo>
                    <a:lnTo>
                      <a:pt x="37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83"/>
                    </a:lnTo>
                    <a:lnTo>
                      <a:pt x="1083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1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50"/>
                    </a:lnTo>
                    <a:lnTo>
                      <a:pt x="971" y="76"/>
                    </a:lnTo>
                    <a:lnTo>
                      <a:pt x="822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3750700" y="349660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673" y="0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4"/>
                    </a:lnTo>
                    <a:lnTo>
                      <a:pt x="75" y="336"/>
                    </a:lnTo>
                    <a:lnTo>
                      <a:pt x="38" y="448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75" y="1121"/>
                    </a:lnTo>
                    <a:lnTo>
                      <a:pt x="150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3" y="1419"/>
                    </a:lnTo>
                    <a:lnTo>
                      <a:pt x="822" y="1419"/>
                    </a:lnTo>
                    <a:lnTo>
                      <a:pt x="971" y="1382"/>
                    </a:lnTo>
                    <a:lnTo>
                      <a:pt x="1083" y="1307"/>
                    </a:lnTo>
                    <a:lnTo>
                      <a:pt x="1196" y="1195"/>
                    </a:lnTo>
                    <a:lnTo>
                      <a:pt x="1270" y="1121"/>
                    </a:lnTo>
                    <a:lnTo>
                      <a:pt x="1308" y="971"/>
                    </a:lnTo>
                    <a:lnTo>
                      <a:pt x="1345" y="710"/>
                    </a:lnTo>
                    <a:lnTo>
                      <a:pt x="1308" y="448"/>
                    </a:lnTo>
                    <a:lnTo>
                      <a:pt x="1270" y="336"/>
                    </a:lnTo>
                    <a:lnTo>
                      <a:pt x="1196" y="224"/>
                    </a:lnTo>
                    <a:lnTo>
                      <a:pt x="1083" y="150"/>
                    </a:lnTo>
                    <a:lnTo>
                      <a:pt x="971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3915975" y="341350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4"/>
                    </a:lnTo>
                    <a:lnTo>
                      <a:pt x="112" y="336"/>
                    </a:lnTo>
                    <a:lnTo>
                      <a:pt x="75" y="448"/>
                    </a:lnTo>
                    <a:lnTo>
                      <a:pt x="0" y="710"/>
                    </a:lnTo>
                    <a:lnTo>
                      <a:pt x="75" y="971"/>
                    </a:lnTo>
                    <a:lnTo>
                      <a:pt x="112" y="1121"/>
                    </a:lnTo>
                    <a:lnTo>
                      <a:pt x="187" y="1233"/>
                    </a:lnTo>
                    <a:lnTo>
                      <a:pt x="299" y="1307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7"/>
                    </a:lnTo>
                    <a:lnTo>
                      <a:pt x="1195" y="1233"/>
                    </a:lnTo>
                    <a:lnTo>
                      <a:pt x="1270" y="1121"/>
                    </a:lnTo>
                    <a:lnTo>
                      <a:pt x="1345" y="971"/>
                    </a:lnTo>
                    <a:lnTo>
                      <a:pt x="1382" y="710"/>
                    </a:lnTo>
                    <a:lnTo>
                      <a:pt x="1345" y="448"/>
                    </a:lnTo>
                    <a:lnTo>
                      <a:pt x="1270" y="336"/>
                    </a:lnTo>
                    <a:lnTo>
                      <a:pt x="1195" y="224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4013075" y="34228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112" y="1121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971" y="1383"/>
                    </a:lnTo>
                    <a:lnTo>
                      <a:pt x="1121" y="1308"/>
                    </a:lnTo>
                    <a:lnTo>
                      <a:pt x="1195" y="1196"/>
                    </a:lnTo>
                    <a:lnTo>
                      <a:pt x="1270" y="1121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1" y="150"/>
                    </a:lnTo>
                    <a:lnTo>
                      <a:pt x="971" y="75"/>
                    </a:lnTo>
                    <a:lnTo>
                      <a:pt x="859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4096175" y="35479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2" y="299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112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672" y="1420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3"/>
                    </a:lnTo>
                    <a:lnTo>
                      <a:pt x="1307" y="971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299"/>
                    </a:lnTo>
                    <a:lnTo>
                      <a:pt x="1195" y="224"/>
                    </a:lnTo>
                    <a:lnTo>
                      <a:pt x="1083" y="112"/>
                    </a:lnTo>
                    <a:lnTo>
                      <a:pt x="971" y="38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4110175" y="3672125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1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4041075" y="37739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299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3911300" y="38196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1"/>
                    </a:move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75" y="449"/>
                    </a:lnTo>
                    <a:lnTo>
                      <a:pt x="0" y="710"/>
                    </a:lnTo>
                    <a:lnTo>
                      <a:pt x="75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99" y="1271"/>
                    </a:lnTo>
                    <a:lnTo>
                      <a:pt x="411" y="1345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233" y="1196"/>
                    </a:lnTo>
                    <a:lnTo>
                      <a:pt x="1307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307" y="337"/>
                    </a:lnTo>
                    <a:lnTo>
                      <a:pt x="1233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3810450" y="3814975"/>
                <a:ext cx="336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1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1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45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45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1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6"/>
                    </a:lnTo>
                    <a:lnTo>
                      <a:pt x="822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3819800" y="339575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3"/>
                    </a:lnTo>
                    <a:lnTo>
                      <a:pt x="672" y="1420"/>
                    </a:lnTo>
                    <a:lnTo>
                      <a:pt x="822" y="1383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0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13"/>
                    </a:lnTo>
                    <a:lnTo>
                      <a:pt x="971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3704025" y="3409750"/>
                <a:ext cx="345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1" extrusionOk="0">
                    <a:moveTo>
                      <a:pt x="523" y="1"/>
                    </a:moveTo>
                    <a:lnTo>
                      <a:pt x="411" y="38"/>
                    </a:lnTo>
                    <a:lnTo>
                      <a:pt x="261" y="113"/>
                    </a:lnTo>
                    <a:lnTo>
                      <a:pt x="187" y="188"/>
                    </a:lnTo>
                    <a:lnTo>
                      <a:pt x="112" y="300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35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271"/>
                    </a:lnTo>
                    <a:lnTo>
                      <a:pt x="411" y="1345"/>
                    </a:lnTo>
                    <a:lnTo>
                      <a:pt x="523" y="1383"/>
                    </a:lnTo>
                    <a:lnTo>
                      <a:pt x="710" y="1420"/>
                    </a:lnTo>
                    <a:lnTo>
                      <a:pt x="859" y="1383"/>
                    </a:lnTo>
                    <a:lnTo>
                      <a:pt x="1008" y="1345"/>
                    </a:lnTo>
                    <a:lnTo>
                      <a:pt x="1120" y="1271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35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00"/>
                    </a:lnTo>
                    <a:lnTo>
                      <a:pt x="1195" y="188"/>
                    </a:lnTo>
                    <a:lnTo>
                      <a:pt x="1120" y="113"/>
                    </a:lnTo>
                    <a:lnTo>
                      <a:pt x="1008" y="38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3662925" y="35106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82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3644250" y="36310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3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6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299"/>
                    </a:lnTo>
                    <a:lnTo>
                      <a:pt x="1196" y="224"/>
                    </a:lnTo>
                    <a:lnTo>
                      <a:pt x="1121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3644250" y="37225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972" y="1382"/>
                    </a:lnTo>
                    <a:lnTo>
                      <a:pt x="1121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3704025" y="380565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61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308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5"/>
            <p:cNvGrpSpPr/>
            <p:nvPr/>
          </p:nvGrpSpPr>
          <p:grpSpPr>
            <a:xfrm rot="5400000">
              <a:off x="-928042" y="2205082"/>
              <a:ext cx="1838188" cy="1318887"/>
              <a:chOff x="7490650" y="3466725"/>
              <a:chExt cx="1141094" cy="818727"/>
            </a:xfrm>
          </p:grpSpPr>
          <p:sp>
            <p:nvSpPr>
              <p:cNvPr id="317" name="Google Shape;317;p5"/>
              <p:cNvSpPr/>
              <p:nvPr/>
            </p:nvSpPr>
            <p:spPr>
              <a:xfrm>
                <a:off x="7490650" y="3466725"/>
                <a:ext cx="1141094" cy="818727"/>
              </a:xfrm>
              <a:custGeom>
                <a:avLst/>
                <a:gdLst/>
                <a:ahLst/>
                <a:cxnLst/>
                <a:rect l="l" t="t" r="r" b="b"/>
                <a:pathLst>
                  <a:path w="24987" h="17928" extrusionOk="0">
                    <a:moveTo>
                      <a:pt x="12176" y="0"/>
                    </a:moveTo>
                    <a:lnTo>
                      <a:pt x="11616" y="37"/>
                    </a:lnTo>
                    <a:lnTo>
                      <a:pt x="11056" y="112"/>
                    </a:lnTo>
                    <a:lnTo>
                      <a:pt x="9898" y="299"/>
                    </a:lnTo>
                    <a:lnTo>
                      <a:pt x="9300" y="411"/>
                    </a:lnTo>
                    <a:lnTo>
                      <a:pt x="8740" y="560"/>
                    </a:lnTo>
                    <a:lnTo>
                      <a:pt x="8180" y="710"/>
                    </a:lnTo>
                    <a:lnTo>
                      <a:pt x="7620" y="896"/>
                    </a:lnTo>
                    <a:lnTo>
                      <a:pt x="7059" y="1158"/>
                    </a:lnTo>
                    <a:lnTo>
                      <a:pt x="6574" y="1419"/>
                    </a:lnTo>
                    <a:lnTo>
                      <a:pt x="6126" y="1718"/>
                    </a:lnTo>
                    <a:lnTo>
                      <a:pt x="5715" y="2017"/>
                    </a:lnTo>
                    <a:lnTo>
                      <a:pt x="5304" y="2353"/>
                    </a:lnTo>
                    <a:lnTo>
                      <a:pt x="4931" y="2689"/>
                    </a:lnTo>
                    <a:lnTo>
                      <a:pt x="4520" y="3063"/>
                    </a:lnTo>
                    <a:lnTo>
                      <a:pt x="4184" y="3436"/>
                    </a:lnTo>
                    <a:lnTo>
                      <a:pt x="3511" y="4258"/>
                    </a:lnTo>
                    <a:lnTo>
                      <a:pt x="2876" y="5154"/>
                    </a:lnTo>
                    <a:lnTo>
                      <a:pt x="2316" y="6051"/>
                    </a:lnTo>
                    <a:lnTo>
                      <a:pt x="1831" y="6984"/>
                    </a:lnTo>
                    <a:lnTo>
                      <a:pt x="1383" y="7918"/>
                    </a:lnTo>
                    <a:lnTo>
                      <a:pt x="972" y="9001"/>
                    </a:lnTo>
                    <a:lnTo>
                      <a:pt x="598" y="10121"/>
                    </a:lnTo>
                    <a:lnTo>
                      <a:pt x="337" y="11279"/>
                    </a:lnTo>
                    <a:lnTo>
                      <a:pt x="150" y="12437"/>
                    </a:lnTo>
                    <a:lnTo>
                      <a:pt x="38" y="13595"/>
                    </a:lnTo>
                    <a:lnTo>
                      <a:pt x="1" y="14753"/>
                    </a:lnTo>
                    <a:lnTo>
                      <a:pt x="38" y="15948"/>
                    </a:lnTo>
                    <a:lnTo>
                      <a:pt x="187" y="17106"/>
                    </a:lnTo>
                    <a:lnTo>
                      <a:pt x="225" y="17330"/>
                    </a:lnTo>
                    <a:lnTo>
                      <a:pt x="337" y="17516"/>
                    </a:lnTo>
                    <a:lnTo>
                      <a:pt x="449" y="17666"/>
                    </a:lnTo>
                    <a:lnTo>
                      <a:pt x="598" y="17778"/>
                    </a:lnTo>
                    <a:lnTo>
                      <a:pt x="785" y="17852"/>
                    </a:lnTo>
                    <a:lnTo>
                      <a:pt x="934" y="17927"/>
                    </a:lnTo>
                    <a:lnTo>
                      <a:pt x="1345" y="17927"/>
                    </a:lnTo>
                    <a:lnTo>
                      <a:pt x="1495" y="17852"/>
                    </a:lnTo>
                    <a:lnTo>
                      <a:pt x="1681" y="17778"/>
                    </a:lnTo>
                    <a:lnTo>
                      <a:pt x="1831" y="17703"/>
                    </a:lnTo>
                    <a:lnTo>
                      <a:pt x="1980" y="17554"/>
                    </a:lnTo>
                    <a:lnTo>
                      <a:pt x="2092" y="17404"/>
                    </a:lnTo>
                    <a:lnTo>
                      <a:pt x="2167" y="17218"/>
                    </a:lnTo>
                    <a:lnTo>
                      <a:pt x="2204" y="17031"/>
                    </a:lnTo>
                    <a:lnTo>
                      <a:pt x="2204" y="16769"/>
                    </a:lnTo>
                    <a:lnTo>
                      <a:pt x="2092" y="15910"/>
                    </a:lnTo>
                    <a:lnTo>
                      <a:pt x="2055" y="15014"/>
                    </a:lnTo>
                    <a:lnTo>
                      <a:pt x="2055" y="14118"/>
                    </a:lnTo>
                    <a:lnTo>
                      <a:pt x="2092" y="13221"/>
                    </a:lnTo>
                    <a:lnTo>
                      <a:pt x="2204" y="12325"/>
                    </a:lnTo>
                    <a:lnTo>
                      <a:pt x="2391" y="11429"/>
                    </a:lnTo>
                    <a:lnTo>
                      <a:pt x="2578" y="10570"/>
                    </a:lnTo>
                    <a:lnTo>
                      <a:pt x="2876" y="9673"/>
                    </a:lnTo>
                    <a:lnTo>
                      <a:pt x="3175" y="8852"/>
                    </a:lnTo>
                    <a:lnTo>
                      <a:pt x="3549" y="7993"/>
                    </a:lnTo>
                    <a:lnTo>
                      <a:pt x="3960" y="7208"/>
                    </a:lnTo>
                    <a:lnTo>
                      <a:pt x="4445" y="6424"/>
                    </a:lnTo>
                    <a:lnTo>
                      <a:pt x="4931" y="5714"/>
                    </a:lnTo>
                    <a:lnTo>
                      <a:pt x="5528" y="5005"/>
                    </a:lnTo>
                    <a:lnTo>
                      <a:pt x="6126" y="4370"/>
                    </a:lnTo>
                    <a:lnTo>
                      <a:pt x="6798" y="3772"/>
                    </a:lnTo>
                    <a:lnTo>
                      <a:pt x="7171" y="3473"/>
                    </a:lnTo>
                    <a:lnTo>
                      <a:pt x="7582" y="3212"/>
                    </a:lnTo>
                    <a:lnTo>
                      <a:pt x="8030" y="2988"/>
                    </a:lnTo>
                    <a:lnTo>
                      <a:pt x="8441" y="2801"/>
                    </a:lnTo>
                    <a:lnTo>
                      <a:pt x="8889" y="2614"/>
                    </a:lnTo>
                    <a:lnTo>
                      <a:pt x="9375" y="2502"/>
                    </a:lnTo>
                    <a:lnTo>
                      <a:pt x="10346" y="2278"/>
                    </a:lnTo>
                    <a:lnTo>
                      <a:pt x="11317" y="2129"/>
                    </a:lnTo>
                    <a:lnTo>
                      <a:pt x="12288" y="2054"/>
                    </a:lnTo>
                    <a:lnTo>
                      <a:pt x="12811" y="2017"/>
                    </a:lnTo>
                    <a:lnTo>
                      <a:pt x="13297" y="2054"/>
                    </a:lnTo>
                    <a:lnTo>
                      <a:pt x="13782" y="2092"/>
                    </a:lnTo>
                    <a:lnTo>
                      <a:pt x="14268" y="2166"/>
                    </a:lnTo>
                    <a:lnTo>
                      <a:pt x="14678" y="2241"/>
                    </a:lnTo>
                    <a:lnTo>
                      <a:pt x="15089" y="2353"/>
                    </a:lnTo>
                    <a:lnTo>
                      <a:pt x="15874" y="2614"/>
                    </a:lnTo>
                    <a:lnTo>
                      <a:pt x="16658" y="2951"/>
                    </a:lnTo>
                    <a:lnTo>
                      <a:pt x="17368" y="3361"/>
                    </a:lnTo>
                    <a:lnTo>
                      <a:pt x="18040" y="3847"/>
                    </a:lnTo>
                    <a:lnTo>
                      <a:pt x="18712" y="4370"/>
                    </a:lnTo>
                    <a:lnTo>
                      <a:pt x="19310" y="4967"/>
                    </a:lnTo>
                    <a:lnTo>
                      <a:pt x="19870" y="5565"/>
                    </a:lnTo>
                    <a:lnTo>
                      <a:pt x="20206" y="6013"/>
                    </a:lnTo>
                    <a:lnTo>
                      <a:pt x="20542" y="6499"/>
                    </a:lnTo>
                    <a:lnTo>
                      <a:pt x="20841" y="6984"/>
                    </a:lnTo>
                    <a:lnTo>
                      <a:pt x="21140" y="7470"/>
                    </a:lnTo>
                    <a:lnTo>
                      <a:pt x="21364" y="7955"/>
                    </a:lnTo>
                    <a:lnTo>
                      <a:pt x="21625" y="8478"/>
                    </a:lnTo>
                    <a:lnTo>
                      <a:pt x="22036" y="9524"/>
                    </a:lnTo>
                    <a:lnTo>
                      <a:pt x="22372" y="10607"/>
                    </a:lnTo>
                    <a:lnTo>
                      <a:pt x="22634" y="11690"/>
                    </a:lnTo>
                    <a:lnTo>
                      <a:pt x="22858" y="12810"/>
                    </a:lnTo>
                    <a:lnTo>
                      <a:pt x="22970" y="13931"/>
                    </a:lnTo>
                    <a:lnTo>
                      <a:pt x="23044" y="14155"/>
                    </a:lnTo>
                    <a:lnTo>
                      <a:pt x="23119" y="14342"/>
                    </a:lnTo>
                    <a:lnTo>
                      <a:pt x="23231" y="14491"/>
                    </a:lnTo>
                    <a:lnTo>
                      <a:pt x="23381" y="14603"/>
                    </a:lnTo>
                    <a:lnTo>
                      <a:pt x="23530" y="14678"/>
                    </a:lnTo>
                    <a:lnTo>
                      <a:pt x="23717" y="14753"/>
                    </a:lnTo>
                    <a:lnTo>
                      <a:pt x="24090" y="14753"/>
                    </a:lnTo>
                    <a:lnTo>
                      <a:pt x="24277" y="14715"/>
                    </a:lnTo>
                    <a:lnTo>
                      <a:pt x="24464" y="14641"/>
                    </a:lnTo>
                    <a:lnTo>
                      <a:pt x="24613" y="14529"/>
                    </a:lnTo>
                    <a:lnTo>
                      <a:pt x="24762" y="14379"/>
                    </a:lnTo>
                    <a:lnTo>
                      <a:pt x="24874" y="14230"/>
                    </a:lnTo>
                    <a:lnTo>
                      <a:pt x="24949" y="14043"/>
                    </a:lnTo>
                    <a:lnTo>
                      <a:pt x="24987" y="13856"/>
                    </a:lnTo>
                    <a:lnTo>
                      <a:pt x="24987" y="13595"/>
                    </a:lnTo>
                    <a:lnTo>
                      <a:pt x="24874" y="12549"/>
                    </a:lnTo>
                    <a:lnTo>
                      <a:pt x="24650" y="11466"/>
                    </a:lnTo>
                    <a:lnTo>
                      <a:pt x="24426" y="10420"/>
                    </a:lnTo>
                    <a:lnTo>
                      <a:pt x="24090" y="9374"/>
                    </a:lnTo>
                    <a:lnTo>
                      <a:pt x="23717" y="8329"/>
                    </a:lnTo>
                    <a:lnTo>
                      <a:pt x="23306" y="7358"/>
                    </a:lnTo>
                    <a:lnTo>
                      <a:pt x="22783" y="6387"/>
                    </a:lnTo>
                    <a:lnTo>
                      <a:pt x="22260" y="5453"/>
                    </a:lnTo>
                    <a:lnTo>
                      <a:pt x="21625" y="4557"/>
                    </a:lnTo>
                    <a:lnTo>
                      <a:pt x="20953" y="3735"/>
                    </a:lnTo>
                    <a:lnTo>
                      <a:pt x="20579" y="3361"/>
                    </a:lnTo>
                    <a:lnTo>
                      <a:pt x="20206" y="2988"/>
                    </a:lnTo>
                    <a:lnTo>
                      <a:pt x="19795" y="2652"/>
                    </a:lnTo>
                    <a:lnTo>
                      <a:pt x="19384" y="2316"/>
                    </a:lnTo>
                    <a:lnTo>
                      <a:pt x="18973" y="1980"/>
                    </a:lnTo>
                    <a:lnTo>
                      <a:pt x="18525" y="1681"/>
                    </a:lnTo>
                    <a:lnTo>
                      <a:pt x="18077" y="1419"/>
                    </a:lnTo>
                    <a:lnTo>
                      <a:pt x="17592" y="1158"/>
                    </a:lnTo>
                    <a:lnTo>
                      <a:pt x="17106" y="896"/>
                    </a:lnTo>
                    <a:lnTo>
                      <a:pt x="16583" y="710"/>
                    </a:lnTo>
                    <a:lnTo>
                      <a:pt x="16060" y="523"/>
                    </a:lnTo>
                    <a:lnTo>
                      <a:pt x="15500" y="336"/>
                    </a:lnTo>
                    <a:lnTo>
                      <a:pt x="14940" y="224"/>
                    </a:lnTo>
                    <a:lnTo>
                      <a:pt x="14417" y="112"/>
                    </a:lnTo>
                    <a:lnTo>
                      <a:pt x="13857" y="37"/>
                    </a:lnTo>
                    <a:lnTo>
                      <a:pt x="132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7661215" y="3630443"/>
                <a:ext cx="808497" cy="643044"/>
              </a:xfrm>
              <a:custGeom>
                <a:avLst/>
                <a:gdLst/>
                <a:ahLst/>
                <a:cxnLst/>
                <a:rect l="l" t="t" r="r" b="b"/>
                <a:pathLst>
                  <a:path w="17704" h="14081" extrusionOk="0">
                    <a:moveTo>
                      <a:pt x="8366" y="1"/>
                    </a:moveTo>
                    <a:lnTo>
                      <a:pt x="7582" y="38"/>
                    </a:lnTo>
                    <a:lnTo>
                      <a:pt x="6835" y="150"/>
                    </a:lnTo>
                    <a:lnTo>
                      <a:pt x="6051" y="337"/>
                    </a:lnTo>
                    <a:lnTo>
                      <a:pt x="5304" y="598"/>
                    </a:lnTo>
                    <a:lnTo>
                      <a:pt x="4968" y="785"/>
                    </a:lnTo>
                    <a:lnTo>
                      <a:pt x="4632" y="972"/>
                    </a:lnTo>
                    <a:lnTo>
                      <a:pt x="3959" y="1382"/>
                    </a:lnTo>
                    <a:lnTo>
                      <a:pt x="3362" y="1831"/>
                    </a:lnTo>
                    <a:lnTo>
                      <a:pt x="2839" y="2353"/>
                    </a:lnTo>
                    <a:lnTo>
                      <a:pt x="2316" y="2914"/>
                    </a:lnTo>
                    <a:lnTo>
                      <a:pt x="1868" y="3549"/>
                    </a:lnTo>
                    <a:lnTo>
                      <a:pt x="1457" y="4184"/>
                    </a:lnTo>
                    <a:lnTo>
                      <a:pt x="1121" y="4856"/>
                    </a:lnTo>
                    <a:lnTo>
                      <a:pt x="822" y="5565"/>
                    </a:lnTo>
                    <a:lnTo>
                      <a:pt x="523" y="6499"/>
                    </a:lnTo>
                    <a:lnTo>
                      <a:pt x="299" y="7433"/>
                    </a:lnTo>
                    <a:lnTo>
                      <a:pt x="113" y="8366"/>
                    </a:lnTo>
                    <a:lnTo>
                      <a:pt x="38" y="9338"/>
                    </a:lnTo>
                    <a:lnTo>
                      <a:pt x="0" y="10309"/>
                    </a:lnTo>
                    <a:lnTo>
                      <a:pt x="0" y="11280"/>
                    </a:lnTo>
                    <a:lnTo>
                      <a:pt x="38" y="12251"/>
                    </a:lnTo>
                    <a:lnTo>
                      <a:pt x="75" y="13222"/>
                    </a:lnTo>
                    <a:lnTo>
                      <a:pt x="113" y="13408"/>
                    </a:lnTo>
                    <a:lnTo>
                      <a:pt x="225" y="13595"/>
                    </a:lnTo>
                    <a:lnTo>
                      <a:pt x="337" y="13745"/>
                    </a:lnTo>
                    <a:lnTo>
                      <a:pt x="486" y="13894"/>
                    </a:lnTo>
                    <a:lnTo>
                      <a:pt x="673" y="13969"/>
                    </a:lnTo>
                    <a:lnTo>
                      <a:pt x="859" y="14043"/>
                    </a:lnTo>
                    <a:lnTo>
                      <a:pt x="1046" y="14081"/>
                    </a:lnTo>
                    <a:lnTo>
                      <a:pt x="1233" y="14081"/>
                    </a:lnTo>
                    <a:lnTo>
                      <a:pt x="1457" y="14006"/>
                    </a:lnTo>
                    <a:lnTo>
                      <a:pt x="1644" y="13931"/>
                    </a:lnTo>
                    <a:lnTo>
                      <a:pt x="1793" y="13782"/>
                    </a:lnTo>
                    <a:lnTo>
                      <a:pt x="1905" y="13633"/>
                    </a:lnTo>
                    <a:lnTo>
                      <a:pt x="2017" y="13483"/>
                    </a:lnTo>
                    <a:lnTo>
                      <a:pt x="2055" y="13296"/>
                    </a:lnTo>
                    <a:lnTo>
                      <a:pt x="2092" y="13110"/>
                    </a:lnTo>
                    <a:lnTo>
                      <a:pt x="2092" y="12886"/>
                    </a:lnTo>
                    <a:lnTo>
                      <a:pt x="2017" y="11578"/>
                    </a:lnTo>
                    <a:lnTo>
                      <a:pt x="2017" y="10906"/>
                    </a:lnTo>
                    <a:lnTo>
                      <a:pt x="2017" y="10234"/>
                    </a:lnTo>
                    <a:lnTo>
                      <a:pt x="2055" y="9562"/>
                    </a:lnTo>
                    <a:lnTo>
                      <a:pt x="2129" y="8889"/>
                    </a:lnTo>
                    <a:lnTo>
                      <a:pt x="2204" y="8217"/>
                    </a:lnTo>
                    <a:lnTo>
                      <a:pt x="2353" y="7582"/>
                    </a:lnTo>
                    <a:lnTo>
                      <a:pt x="2503" y="6910"/>
                    </a:lnTo>
                    <a:lnTo>
                      <a:pt x="2727" y="6275"/>
                    </a:lnTo>
                    <a:lnTo>
                      <a:pt x="2988" y="5677"/>
                    </a:lnTo>
                    <a:lnTo>
                      <a:pt x="3287" y="5117"/>
                    </a:lnTo>
                    <a:lnTo>
                      <a:pt x="3623" y="4557"/>
                    </a:lnTo>
                    <a:lnTo>
                      <a:pt x="4034" y="4034"/>
                    </a:lnTo>
                    <a:lnTo>
                      <a:pt x="4520" y="3549"/>
                    </a:lnTo>
                    <a:lnTo>
                      <a:pt x="5042" y="3100"/>
                    </a:lnTo>
                    <a:lnTo>
                      <a:pt x="5528" y="2764"/>
                    </a:lnTo>
                    <a:lnTo>
                      <a:pt x="6088" y="2503"/>
                    </a:lnTo>
                    <a:lnTo>
                      <a:pt x="6648" y="2279"/>
                    </a:lnTo>
                    <a:lnTo>
                      <a:pt x="7209" y="2129"/>
                    </a:lnTo>
                    <a:lnTo>
                      <a:pt x="7806" y="2055"/>
                    </a:lnTo>
                    <a:lnTo>
                      <a:pt x="8441" y="2017"/>
                    </a:lnTo>
                    <a:lnTo>
                      <a:pt x="9039" y="2055"/>
                    </a:lnTo>
                    <a:lnTo>
                      <a:pt x="9636" y="2167"/>
                    </a:lnTo>
                    <a:lnTo>
                      <a:pt x="10234" y="2353"/>
                    </a:lnTo>
                    <a:lnTo>
                      <a:pt x="10794" y="2578"/>
                    </a:lnTo>
                    <a:lnTo>
                      <a:pt x="11317" y="2876"/>
                    </a:lnTo>
                    <a:lnTo>
                      <a:pt x="11802" y="3250"/>
                    </a:lnTo>
                    <a:lnTo>
                      <a:pt x="12251" y="3661"/>
                    </a:lnTo>
                    <a:lnTo>
                      <a:pt x="12699" y="4071"/>
                    </a:lnTo>
                    <a:lnTo>
                      <a:pt x="13072" y="4557"/>
                    </a:lnTo>
                    <a:lnTo>
                      <a:pt x="13446" y="5043"/>
                    </a:lnTo>
                    <a:lnTo>
                      <a:pt x="13857" y="5752"/>
                    </a:lnTo>
                    <a:lnTo>
                      <a:pt x="14230" y="6462"/>
                    </a:lnTo>
                    <a:lnTo>
                      <a:pt x="14566" y="7209"/>
                    </a:lnTo>
                    <a:lnTo>
                      <a:pt x="14828" y="7956"/>
                    </a:lnTo>
                    <a:lnTo>
                      <a:pt x="15089" y="8740"/>
                    </a:lnTo>
                    <a:lnTo>
                      <a:pt x="15276" y="9524"/>
                    </a:lnTo>
                    <a:lnTo>
                      <a:pt x="15687" y="11093"/>
                    </a:lnTo>
                    <a:lnTo>
                      <a:pt x="15761" y="11317"/>
                    </a:lnTo>
                    <a:lnTo>
                      <a:pt x="15836" y="11466"/>
                    </a:lnTo>
                    <a:lnTo>
                      <a:pt x="15985" y="11616"/>
                    </a:lnTo>
                    <a:lnTo>
                      <a:pt x="16135" y="11765"/>
                    </a:lnTo>
                    <a:lnTo>
                      <a:pt x="16322" y="11840"/>
                    </a:lnTo>
                    <a:lnTo>
                      <a:pt x="16508" y="11877"/>
                    </a:lnTo>
                    <a:lnTo>
                      <a:pt x="16882" y="11877"/>
                    </a:lnTo>
                    <a:lnTo>
                      <a:pt x="17069" y="11840"/>
                    </a:lnTo>
                    <a:lnTo>
                      <a:pt x="17255" y="11765"/>
                    </a:lnTo>
                    <a:lnTo>
                      <a:pt x="17405" y="11653"/>
                    </a:lnTo>
                    <a:lnTo>
                      <a:pt x="17517" y="11541"/>
                    </a:lnTo>
                    <a:lnTo>
                      <a:pt x="17629" y="11392"/>
                    </a:lnTo>
                    <a:lnTo>
                      <a:pt x="17703" y="11205"/>
                    </a:lnTo>
                    <a:lnTo>
                      <a:pt x="17703" y="10981"/>
                    </a:lnTo>
                    <a:lnTo>
                      <a:pt x="17666" y="10757"/>
                    </a:lnTo>
                    <a:lnTo>
                      <a:pt x="17293" y="9188"/>
                    </a:lnTo>
                    <a:lnTo>
                      <a:pt x="17069" y="8404"/>
                    </a:lnTo>
                    <a:lnTo>
                      <a:pt x="16807" y="7620"/>
                    </a:lnTo>
                    <a:lnTo>
                      <a:pt x="16546" y="6835"/>
                    </a:lnTo>
                    <a:lnTo>
                      <a:pt x="16247" y="6051"/>
                    </a:lnTo>
                    <a:lnTo>
                      <a:pt x="15911" y="5304"/>
                    </a:lnTo>
                    <a:lnTo>
                      <a:pt x="15500" y="4557"/>
                    </a:lnTo>
                    <a:lnTo>
                      <a:pt x="15089" y="3847"/>
                    </a:lnTo>
                    <a:lnTo>
                      <a:pt x="14604" y="3212"/>
                    </a:lnTo>
                    <a:lnTo>
                      <a:pt x="14118" y="2578"/>
                    </a:lnTo>
                    <a:lnTo>
                      <a:pt x="13558" y="2017"/>
                    </a:lnTo>
                    <a:lnTo>
                      <a:pt x="12923" y="1494"/>
                    </a:lnTo>
                    <a:lnTo>
                      <a:pt x="12251" y="1046"/>
                    </a:lnTo>
                    <a:lnTo>
                      <a:pt x="11877" y="860"/>
                    </a:lnTo>
                    <a:lnTo>
                      <a:pt x="11504" y="673"/>
                    </a:lnTo>
                    <a:lnTo>
                      <a:pt x="11130" y="523"/>
                    </a:lnTo>
                    <a:lnTo>
                      <a:pt x="10719" y="374"/>
                    </a:lnTo>
                    <a:lnTo>
                      <a:pt x="9935" y="187"/>
                    </a:lnTo>
                    <a:lnTo>
                      <a:pt x="9151" y="38"/>
                    </a:lnTo>
                    <a:lnTo>
                      <a:pt x="83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7813012" y="3835124"/>
                <a:ext cx="487820" cy="423018"/>
              </a:xfrm>
              <a:custGeom>
                <a:avLst/>
                <a:gdLst/>
                <a:ahLst/>
                <a:cxnLst/>
                <a:rect l="l" t="t" r="r" b="b"/>
                <a:pathLst>
                  <a:path w="10682" h="9263" extrusionOk="0">
                    <a:moveTo>
                      <a:pt x="4333" y="0"/>
                    </a:moveTo>
                    <a:lnTo>
                      <a:pt x="4034" y="38"/>
                    </a:lnTo>
                    <a:lnTo>
                      <a:pt x="3735" y="112"/>
                    </a:lnTo>
                    <a:lnTo>
                      <a:pt x="3436" y="150"/>
                    </a:lnTo>
                    <a:lnTo>
                      <a:pt x="3138" y="262"/>
                    </a:lnTo>
                    <a:lnTo>
                      <a:pt x="2876" y="374"/>
                    </a:lnTo>
                    <a:lnTo>
                      <a:pt x="2353" y="673"/>
                    </a:lnTo>
                    <a:lnTo>
                      <a:pt x="1868" y="1046"/>
                    </a:lnTo>
                    <a:lnTo>
                      <a:pt x="1457" y="1457"/>
                    </a:lnTo>
                    <a:lnTo>
                      <a:pt x="1084" y="1905"/>
                    </a:lnTo>
                    <a:lnTo>
                      <a:pt x="747" y="2428"/>
                    </a:lnTo>
                    <a:lnTo>
                      <a:pt x="486" y="2951"/>
                    </a:lnTo>
                    <a:lnTo>
                      <a:pt x="337" y="3287"/>
                    </a:lnTo>
                    <a:lnTo>
                      <a:pt x="225" y="3623"/>
                    </a:lnTo>
                    <a:lnTo>
                      <a:pt x="75" y="4295"/>
                    </a:lnTo>
                    <a:lnTo>
                      <a:pt x="0" y="5005"/>
                    </a:lnTo>
                    <a:lnTo>
                      <a:pt x="0" y="5677"/>
                    </a:lnTo>
                    <a:lnTo>
                      <a:pt x="0" y="6387"/>
                    </a:lnTo>
                    <a:lnTo>
                      <a:pt x="112" y="7096"/>
                    </a:lnTo>
                    <a:lnTo>
                      <a:pt x="187" y="7769"/>
                    </a:lnTo>
                    <a:lnTo>
                      <a:pt x="337" y="8441"/>
                    </a:lnTo>
                    <a:lnTo>
                      <a:pt x="411" y="8665"/>
                    </a:lnTo>
                    <a:lnTo>
                      <a:pt x="523" y="8852"/>
                    </a:lnTo>
                    <a:lnTo>
                      <a:pt x="635" y="9001"/>
                    </a:lnTo>
                    <a:lnTo>
                      <a:pt x="785" y="9113"/>
                    </a:lnTo>
                    <a:lnTo>
                      <a:pt x="971" y="9225"/>
                    </a:lnTo>
                    <a:lnTo>
                      <a:pt x="1158" y="9263"/>
                    </a:lnTo>
                    <a:lnTo>
                      <a:pt x="1532" y="9263"/>
                    </a:lnTo>
                    <a:lnTo>
                      <a:pt x="1718" y="9225"/>
                    </a:lnTo>
                    <a:lnTo>
                      <a:pt x="1905" y="9151"/>
                    </a:lnTo>
                    <a:lnTo>
                      <a:pt x="2055" y="9039"/>
                    </a:lnTo>
                    <a:lnTo>
                      <a:pt x="2167" y="8926"/>
                    </a:lnTo>
                    <a:lnTo>
                      <a:pt x="2279" y="8740"/>
                    </a:lnTo>
                    <a:lnTo>
                      <a:pt x="2353" y="8590"/>
                    </a:lnTo>
                    <a:lnTo>
                      <a:pt x="2353" y="8366"/>
                    </a:lnTo>
                    <a:lnTo>
                      <a:pt x="2353" y="8142"/>
                    </a:lnTo>
                    <a:lnTo>
                      <a:pt x="2167" y="7134"/>
                    </a:lnTo>
                    <a:lnTo>
                      <a:pt x="2092" y="6611"/>
                    </a:lnTo>
                    <a:lnTo>
                      <a:pt x="2017" y="6125"/>
                    </a:lnTo>
                    <a:lnTo>
                      <a:pt x="2017" y="5603"/>
                    </a:lnTo>
                    <a:lnTo>
                      <a:pt x="2017" y="5080"/>
                    </a:lnTo>
                    <a:lnTo>
                      <a:pt x="2092" y="4594"/>
                    </a:lnTo>
                    <a:lnTo>
                      <a:pt x="2241" y="4071"/>
                    </a:lnTo>
                    <a:lnTo>
                      <a:pt x="2353" y="3735"/>
                    </a:lnTo>
                    <a:lnTo>
                      <a:pt x="2540" y="3362"/>
                    </a:lnTo>
                    <a:lnTo>
                      <a:pt x="2764" y="3063"/>
                    </a:lnTo>
                    <a:lnTo>
                      <a:pt x="2988" y="2764"/>
                    </a:lnTo>
                    <a:lnTo>
                      <a:pt x="3287" y="2503"/>
                    </a:lnTo>
                    <a:lnTo>
                      <a:pt x="3586" y="2279"/>
                    </a:lnTo>
                    <a:lnTo>
                      <a:pt x="3959" y="2129"/>
                    </a:lnTo>
                    <a:lnTo>
                      <a:pt x="4333" y="2054"/>
                    </a:lnTo>
                    <a:lnTo>
                      <a:pt x="4744" y="2054"/>
                    </a:lnTo>
                    <a:lnTo>
                      <a:pt x="5154" y="2092"/>
                    </a:lnTo>
                    <a:lnTo>
                      <a:pt x="5528" y="2204"/>
                    </a:lnTo>
                    <a:lnTo>
                      <a:pt x="5901" y="2391"/>
                    </a:lnTo>
                    <a:lnTo>
                      <a:pt x="6238" y="2577"/>
                    </a:lnTo>
                    <a:lnTo>
                      <a:pt x="6574" y="2839"/>
                    </a:lnTo>
                    <a:lnTo>
                      <a:pt x="6872" y="3100"/>
                    </a:lnTo>
                    <a:lnTo>
                      <a:pt x="7134" y="3399"/>
                    </a:lnTo>
                    <a:lnTo>
                      <a:pt x="7433" y="3810"/>
                    </a:lnTo>
                    <a:lnTo>
                      <a:pt x="7694" y="4221"/>
                    </a:lnTo>
                    <a:lnTo>
                      <a:pt x="7881" y="4669"/>
                    </a:lnTo>
                    <a:lnTo>
                      <a:pt x="8105" y="5154"/>
                    </a:lnTo>
                    <a:lnTo>
                      <a:pt x="8254" y="5640"/>
                    </a:lnTo>
                    <a:lnTo>
                      <a:pt x="8404" y="6125"/>
                    </a:lnTo>
                    <a:lnTo>
                      <a:pt x="8628" y="7096"/>
                    </a:lnTo>
                    <a:lnTo>
                      <a:pt x="8703" y="7321"/>
                    </a:lnTo>
                    <a:lnTo>
                      <a:pt x="8815" y="7507"/>
                    </a:lnTo>
                    <a:lnTo>
                      <a:pt x="8964" y="7619"/>
                    </a:lnTo>
                    <a:lnTo>
                      <a:pt x="9113" y="7769"/>
                    </a:lnTo>
                    <a:lnTo>
                      <a:pt x="9300" y="7843"/>
                    </a:lnTo>
                    <a:lnTo>
                      <a:pt x="9487" y="7881"/>
                    </a:lnTo>
                    <a:lnTo>
                      <a:pt x="9860" y="7881"/>
                    </a:lnTo>
                    <a:lnTo>
                      <a:pt x="10047" y="7843"/>
                    </a:lnTo>
                    <a:lnTo>
                      <a:pt x="10234" y="7769"/>
                    </a:lnTo>
                    <a:lnTo>
                      <a:pt x="10383" y="7657"/>
                    </a:lnTo>
                    <a:lnTo>
                      <a:pt x="10495" y="7545"/>
                    </a:lnTo>
                    <a:lnTo>
                      <a:pt x="10607" y="7395"/>
                    </a:lnTo>
                    <a:lnTo>
                      <a:pt x="10682" y="7208"/>
                    </a:lnTo>
                    <a:lnTo>
                      <a:pt x="10682" y="6984"/>
                    </a:lnTo>
                    <a:lnTo>
                      <a:pt x="10645" y="6760"/>
                    </a:lnTo>
                    <a:lnTo>
                      <a:pt x="10495" y="6088"/>
                    </a:lnTo>
                    <a:lnTo>
                      <a:pt x="10309" y="5453"/>
                    </a:lnTo>
                    <a:lnTo>
                      <a:pt x="10122" y="4781"/>
                    </a:lnTo>
                    <a:lnTo>
                      <a:pt x="9898" y="4146"/>
                    </a:lnTo>
                    <a:lnTo>
                      <a:pt x="9599" y="3511"/>
                    </a:lnTo>
                    <a:lnTo>
                      <a:pt x="9263" y="2913"/>
                    </a:lnTo>
                    <a:lnTo>
                      <a:pt x="8889" y="2353"/>
                    </a:lnTo>
                    <a:lnTo>
                      <a:pt x="8441" y="1830"/>
                    </a:lnTo>
                    <a:lnTo>
                      <a:pt x="8030" y="1382"/>
                    </a:lnTo>
                    <a:lnTo>
                      <a:pt x="7507" y="1009"/>
                    </a:lnTo>
                    <a:lnTo>
                      <a:pt x="6985" y="673"/>
                    </a:lnTo>
                    <a:lnTo>
                      <a:pt x="6462" y="411"/>
                    </a:lnTo>
                    <a:lnTo>
                      <a:pt x="5864" y="187"/>
                    </a:lnTo>
                    <a:lnTo>
                      <a:pt x="5267" y="75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"/>
          <p:cNvSpPr txBox="1">
            <a:spLocks noGrp="1"/>
          </p:cNvSpPr>
          <p:nvPr>
            <p:ph type="title"/>
          </p:nvPr>
        </p:nvSpPr>
        <p:spPr>
          <a:xfrm>
            <a:off x="720000" y="1251375"/>
            <a:ext cx="40029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7"/>
          <p:cNvSpPr txBox="1">
            <a:spLocks noGrp="1"/>
          </p:cNvSpPr>
          <p:nvPr>
            <p:ph type="subTitle" idx="1"/>
          </p:nvPr>
        </p:nvSpPr>
        <p:spPr>
          <a:xfrm>
            <a:off x="720000" y="2987575"/>
            <a:ext cx="40029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9" name="Google Shape;409;p7"/>
          <p:cNvGrpSpPr/>
          <p:nvPr/>
        </p:nvGrpSpPr>
        <p:grpSpPr>
          <a:xfrm>
            <a:off x="-1600973" y="-2403603"/>
            <a:ext cx="11851780" cy="9263371"/>
            <a:chOff x="-1600973" y="-2403603"/>
            <a:chExt cx="11851780" cy="9263371"/>
          </a:xfrm>
        </p:grpSpPr>
        <p:grpSp>
          <p:nvGrpSpPr>
            <p:cNvPr id="410" name="Google Shape;410;p7"/>
            <p:cNvGrpSpPr/>
            <p:nvPr/>
          </p:nvGrpSpPr>
          <p:grpSpPr>
            <a:xfrm rot="10800000" flipH="1">
              <a:off x="4905203" y="-762728"/>
              <a:ext cx="5268375" cy="1925629"/>
              <a:chOff x="3059750" y="4083244"/>
              <a:chExt cx="1442600" cy="527281"/>
            </a:xfrm>
          </p:grpSpPr>
          <p:sp>
            <p:nvSpPr>
              <p:cNvPr id="411" name="Google Shape;411;p7"/>
              <p:cNvSpPr/>
              <p:nvPr/>
            </p:nvSpPr>
            <p:spPr>
              <a:xfrm>
                <a:off x="3059750" y="4284650"/>
                <a:ext cx="34575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130" extrusionOk="0">
                    <a:moveTo>
                      <a:pt x="935" y="0"/>
                    </a:moveTo>
                    <a:lnTo>
                      <a:pt x="822" y="37"/>
                    </a:lnTo>
                    <a:lnTo>
                      <a:pt x="710" y="112"/>
                    </a:lnTo>
                    <a:lnTo>
                      <a:pt x="673" y="261"/>
                    </a:lnTo>
                    <a:lnTo>
                      <a:pt x="412" y="1569"/>
                    </a:lnTo>
                    <a:lnTo>
                      <a:pt x="225" y="2876"/>
                    </a:lnTo>
                    <a:lnTo>
                      <a:pt x="76" y="4220"/>
                    </a:lnTo>
                    <a:lnTo>
                      <a:pt x="1" y="5565"/>
                    </a:lnTo>
                    <a:lnTo>
                      <a:pt x="38" y="6947"/>
                    </a:lnTo>
                    <a:lnTo>
                      <a:pt x="76" y="7619"/>
                    </a:lnTo>
                    <a:lnTo>
                      <a:pt x="113" y="8291"/>
                    </a:lnTo>
                    <a:lnTo>
                      <a:pt x="225" y="8926"/>
                    </a:lnTo>
                    <a:lnTo>
                      <a:pt x="337" y="9598"/>
                    </a:lnTo>
                    <a:lnTo>
                      <a:pt x="486" y="10233"/>
                    </a:lnTo>
                    <a:lnTo>
                      <a:pt x="673" y="10868"/>
                    </a:lnTo>
                    <a:lnTo>
                      <a:pt x="748" y="11018"/>
                    </a:lnTo>
                    <a:lnTo>
                      <a:pt x="860" y="11092"/>
                    </a:lnTo>
                    <a:lnTo>
                      <a:pt x="972" y="11130"/>
                    </a:lnTo>
                    <a:lnTo>
                      <a:pt x="1121" y="11130"/>
                    </a:lnTo>
                    <a:lnTo>
                      <a:pt x="1233" y="11055"/>
                    </a:lnTo>
                    <a:lnTo>
                      <a:pt x="1308" y="10980"/>
                    </a:lnTo>
                    <a:lnTo>
                      <a:pt x="1383" y="10831"/>
                    </a:lnTo>
                    <a:lnTo>
                      <a:pt x="1345" y="10682"/>
                    </a:lnTo>
                    <a:lnTo>
                      <a:pt x="1196" y="10084"/>
                    </a:lnTo>
                    <a:lnTo>
                      <a:pt x="1047" y="9449"/>
                    </a:lnTo>
                    <a:lnTo>
                      <a:pt x="935" y="8814"/>
                    </a:lnTo>
                    <a:lnTo>
                      <a:pt x="860" y="8179"/>
                    </a:lnTo>
                    <a:lnTo>
                      <a:pt x="785" y="7544"/>
                    </a:lnTo>
                    <a:lnTo>
                      <a:pt x="748" y="6909"/>
                    </a:lnTo>
                    <a:lnTo>
                      <a:pt x="748" y="5565"/>
                    </a:lnTo>
                    <a:lnTo>
                      <a:pt x="785" y="4258"/>
                    </a:lnTo>
                    <a:lnTo>
                      <a:pt x="935" y="2988"/>
                    </a:lnTo>
                    <a:lnTo>
                      <a:pt x="1121" y="1681"/>
                    </a:lnTo>
                    <a:lnTo>
                      <a:pt x="1345" y="448"/>
                    </a:lnTo>
                    <a:lnTo>
                      <a:pt x="1345" y="299"/>
                    </a:lnTo>
                    <a:lnTo>
                      <a:pt x="1308" y="187"/>
                    </a:lnTo>
                    <a:lnTo>
                      <a:pt x="1196" y="75"/>
                    </a:lnTo>
                    <a:lnTo>
                      <a:pt x="1084" y="37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3111100" y="4284650"/>
                <a:ext cx="31775" cy="2904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616" extrusionOk="0">
                    <a:moveTo>
                      <a:pt x="374" y="0"/>
                    </a:moveTo>
                    <a:lnTo>
                      <a:pt x="225" y="37"/>
                    </a:lnTo>
                    <a:lnTo>
                      <a:pt x="113" y="112"/>
                    </a:lnTo>
                    <a:lnTo>
                      <a:pt x="38" y="224"/>
                    </a:lnTo>
                    <a:lnTo>
                      <a:pt x="1" y="373"/>
                    </a:lnTo>
                    <a:lnTo>
                      <a:pt x="38" y="1718"/>
                    </a:lnTo>
                    <a:lnTo>
                      <a:pt x="150" y="3100"/>
                    </a:lnTo>
                    <a:lnTo>
                      <a:pt x="337" y="5789"/>
                    </a:lnTo>
                    <a:lnTo>
                      <a:pt x="449" y="7171"/>
                    </a:lnTo>
                    <a:lnTo>
                      <a:pt x="524" y="8515"/>
                    </a:lnTo>
                    <a:lnTo>
                      <a:pt x="524" y="9897"/>
                    </a:lnTo>
                    <a:lnTo>
                      <a:pt x="487" y="11242"/>
                    </a:lnTo>
                    <a:lnTo>
                      <a:pt x="524" y="11391"/>
                    </a:lnTo>
                    <a:lnTo>
                      <a:pt x="599" y="11503"/>
                    </a:lnTo>
                    <a:lnTo>
                      <a:pt x="711" y="11578"/>
                    </a:lnTo>
                    <a:lnTo>
                      <a:pt x="823" y="11615"/>
                    </a:lnTo>
                    <a:lnTo>
                      <a:pt x="972" y="11578"/>
                    </a:lnTo>
                    <a:lnTo>
                      <a:pt x="1084" y="11503"/>
                    </a:lnTo>
                    <a:lnTo>
                      <a:pt x="1159" y="11391"/>
                    </a:lnTo>
                    <a:lnTo>
                      <a:pt x="1196" y="11242"/>
                    </a:lnTo>
                    <a:lnTo>
                      <a:pt x="1271" y="9897"/>
                    </a:lnTo>
                    <a:lnTo>
                      <a:pt x="1233" y="8515"/>
                    </a:lnTo>
                    <a:lnTo>
                      <a:pt x="1196" y="7171"/>
                    </a:lnTo>
                    <a:lnTo>
                      <a:pt x="1084" y="5789"/>
                    </a:lnTo>
                    <a:lnTo>
                      <a:pt x="860" y="3100"/>
                    </a:lnTo>
                    <a:lnTo>
                      <a:pt x="785" y="1718"/>
                    </a:lnTo>
                    <a:lnTo>
                      <a:pt x="748" y="373"/>
                    </a:lnTo>
                    <a:lnTo>
                      <a:pt x="711" y="224"/>
                    </a:lnTo>
                    <a:lnTo>
                      <a:pt x="636" y="112"/>
                    </a:lnTo>
                    <a:lnTo>
                      <a:pt x="487" y="37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3182075" y="4291175"/>
                <a:ext cx="364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9936" extrusionOk="0">
                    <a:moveTo>
                      <a:pt x="262" y="0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0" y="2690"/>
                    </a:lnTo>
                    <a:lnTo>
                      <a:pt x="38" y="3847"/>
                    </a:lnTo>
                    <a:lnTo>
                      <a:pt x="75" y="5042"/>
                    </a:lnTo>
                    <a:lnTo>
                      <a:pt x="150" y="6200"/>
                    </a:lnTo>
                    <a:lnTo>
                      <a:pt x="299" y="7358"/>
                    </a:lnTo>
                    <a:lnTo>
                      <a:pt x="486" y="8516"/>
                    </a:lnTo>
                    <a:lnTo>
                      <a:pt x="747" y="9674"/>
                    </a:lnTo>
                    <a:lnTo>
                      <a:pt x="785" y="9823"/>
                    </a:lnTo>
                    <a:lnTo>
                      <a:pt x="897" y="9898"/>
                    </a:lnTo>
                    <a:lnTo>
                      <a:pt x="1046" y="9935"/>
                    </a:lnTo>
                    <a:lnTo>
                      <a:pt x="1158" y="9898"/>
                    </a:lnTo>
                    <a:lnTo>
                      <a:pt x="1308" y="9860"/>
                    </a:lnTo>
                    <a:lnTo>
                      <a:pt x="1382" y="9748"/>
                    </a:lnTo>
                    <a:lnTo>
                      <a:pt x="1457" y="9636"/>
                    </a:lnTo>
                    <a:lnTo>
                      <a:pt x="1420" y="9487"/>
                    </a:lnTo>
                    <a:lnTo>
                      <a:pt x="1196" y="8329"/>
                    </a:lnTo>
                    <a:lnTo>
                      <a:pt x="1009" y="7209"/>
                    </a:lnTo>
                    <a:lnTo>
                      <a:pt x="897" y="6088"/>
                    </a:lnTo>
                    <a:lnTo>
                      <a:pt x="785" y="4930"/>
                    </a:lnTo>
                    <a:lnTo>
                      <a:pt x="747" y="3773"/>
                    </a:lnTo>
                    <a:lnTo>
                      <a:pt x="710" y="2652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3259575" y="4320125"/>
                <a:ext cx="30825" cy="25492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97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569"/>
                    </a:lnTo>
                    <a:lnTo>
                      <a:pt x="75" y="2727"/>
                    </a:lnTo>
                    <a:lnTo>
                      <a:pt x="262" y="5080"/>
                    </a:lnTo>
                    <a:lnTo>
                      <a:pt x="374" y="6275"/>
                    </a:lnTo>
                    <a:lnTo>
                      <a:pt x="448" y="7470"/>
                    </a:lnTo>
                    <a:lnTo>
                      <a:pt x="486" y="8628"/>
                    </a:lnTo>
                    <a:lnTo>
                      <a:pt x="448" y="9823"/>
                    </a:lnTo>
                    <a:lnTo>
                      <a:pt x="486" y="9972"/>
                    </a:lnTo>
                    <a:lnTo>
                      <a:pt x="561" y="10084"/>
                    </a:lnTo>
                    <a:lnTo>
                      <a:pt x="673" y="10159"/>
                    </a:lnTo>
                    <a:lnTo>
                      <a:pt x="822" y="10196"/>
                    </a:lnTo>
                    <a:lnTo>
                      <a:pt x="934" y="10159"/>
                    </a:lnTo>
                    <a:lnTo>
                      <a:pt x="1046" y="10084"/>
                    </a:lnTo>
                    <a:lnTo>
                      <a:pt x="1158" y="9972"/>
                    </a:lnTo>
                    <a:lnTo>
                      <a:pt x="1195" y="9823"/>
                    </a:lnTo>
                    <a:lnTo>
                      <a:pt x="1233" y="8628"/>
                    </a:lnTo>
                    <a:lnTo>
                      <a:pt x="1195" y="7470"/>
                    </a:lnTo>
                    <a:lnTo>
                      <a:pt x="1083" y="6275"/>
                    </a:lnTo>
                    <a:lnTo>
                      <a:pt x="1009" y="5080"/>
                    </a:lnTo>
                    <a:lnTo>
                      <a:pt x="785" y="2727"/>
                    </a:lnTo>
                    <a:lnTo>
                      <a:pt x="710" y="1569"/>
                    </a:lnTo>
                    <a:lnTo>
                      <a:pt x="710" y="374"/>
                    </a:lnTo>
                    <a:lnTo>
                      <a:pt x="673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3330525" y="4255700"/>
                <a:ext cx="24300" cy="3548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4193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3698"/>
                    </a:lnTo>
                    <a:lnTo>
                      <a:pt x="113" y="7096"/>
                    </a:lnTo>
                    <a:lnTo>
                      <a:pt x="188" y="10458"/>
                    </a:lnTo>
                    <a:lnTo>
                      <a:pt x="225" y="13819"/>
                    </a:lnTo>
                    <a:lnTo>
                      <a:pt x="262" y="13968"/>
                    </a:lnTo>
                    <a:lnTo>
                      <a:pt x="337" y="14080"/>
                    </a:lnTo>
                    <a:lnTo>
                      <a:pt x="449" y="14155"/>
                    </a:lnTo>
                    <a:lnTo>
                      <a:pt x="598" y="14192"/>
                    </a:lnTo>
                    <a:lnTo>
                      <a:pt x="710" y="14155"/>
                    </a:lnTo>
                    <a:lnTo>
                      <a:pt x="860" y="14080"/>
                    </a:lnTo>
                    <a:lnTo>
                      <a:pt x="934" y="13968"/>
                    </a:lnTo>
                    <a:lnTo>
                      <a:pt x="972" y="13819"/>
                    </a:lnTo>
                    <a:lnTo>
                      <a:pt x="897" y="10458"/>
                    </a:lnTo>
                    <a:lnTo>
                      <a:pt x="822" y="7096"/>
                    </a:lnTo>
                    <a:lnTo>
                      <a:pt x="748" y="3698"/>
                    </a:lnTo>
                    <a:lnTo>
                      <a:pt x="710" y="336"/>
                    </a:lnTo>
                    <a:lnTo>
                      <a:pt x="673" y="187"/>
                    </a:lnTo>
                    <a:lnTo>
                      <a:pt x="598" y="75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3395900" y="4279025"/>
                <a:ext cx="42025" cy="30722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289" extrusionOk="0">
                    <a:moveTo>
                      <a:pt x="262" y="1"/>
                    </a:moveTo>
                    <a:lnTo>
                      <a:pt x="150" y="76"/>
                    </a:lnTo>
                    <a:lnTo>
                      <a:pt x="37" y="150"/>
                    </a:lnTo>
                    <a:lnTo>
                      <a:pt x="0" y="300"/>
                    </a:lnTo>
                    <a:lnTo>
                      <a:pt x="0" y="449"/>
                    </a:lnTo>
                    <a:lnTo>
                      <a:pt x="262" y="1868"/>
                    </a:lnTo>
                    <a:lnTo>
                      <a:pt x="486" y="3288"/>
                    </a:lnTo>
                    <a:lnTo>
                      <a:pt x="672" y="4744"/>
                    </a:lnTo>
                    <a:lnTo>
                      <a:pt x="822" y="6163"/>
                    </a:lnTo>
                    <a:lnTo>
                      <a:pt x="896" y="7620"/>
                    </a:lnTo>
                    <a:lnTo>
                      <a:pt x="971" y="9077"/>
                    </a:lnTo>
                    <a:lnTo>
                      <a:pt x="971" y="10496"/>
                    </a:lnTo>
                    <a:lnTo>
                      <a:pt x="934" y="11952"/>
                    </a:lnTo>
                    <a:lnTo>
                      <a:pt x="934" y="12102"/>
                    </a:lnTo>
                    <a:lnTo>
                      <a:pt x="1046" y="12214"/>
                    </a:lnTo>
                    <a:lnTo>
                      <a:pt x="1158" y="12288"/>
                    </a:lnTo>
                    <a:lnTo>
                      <a:pt x="1419" y="12288"/>
                    </a:lnTo>
                    <a:lnTo>
                      <a:pt x="1531" y="12214"/>
                    </a:lnTo>
                    <a:lnTo>
                      <a:pt x="1606" y="12102"/>
                    </a:lnTo>
                    <a:lnTo>
                      <a:pt x="1643" y="11952"/>
                    </a:lnTo>
                    <a:lnTo>
                      <a:pt x="1681" y="10496"/>
                    </a:lnTo>
                    <a:lnTo>
                      <a:pt x="1681" y="9002"/>
                    </a:lnTo>
                    <a:lnTo>
                      <a:pt x="1643" y="7545"/>
                    </a:lnTo>
                    <a:lnTo>
                      <a:pt x="1531" y="6089"/>
                    </a:lnTo>
                    <a:lnTo>
                      <a:pt x="1382" y="4595"/>
                    </a:lnTo>
                    <a:lnTo>
                      <a:pt x="1195" y="3138"/>
                    </a:lnTo>
                    <a:lnTo>
                      <a:pt x="971" y="1682"/>
                    </a:lnTo>
                    <a:lnTo>
                      <a:pt x="710" y="262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3460325" y="4302375"/>
                <a:ext cx="36425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645" extrusionOk="0">
                    <a:moveTo>
                      <a:pt x="374" y="1"/>
                    </a:moveTo>
                    <a:lnTo>
                      <a:pt x="224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607"/>
                    </a:lnTo>
                    <a:lnTo>
                      <a:pt x="112" y="2839"/>
                    </a:lnTo>
                    <a:lnTo>
                      <a:pt x="299" y="5341"/>
                    </a:lnTo>
                    <a:lnTo>
                      <a:pt x="523" y="7806"/>
                    </a:lnTo>
                    <a:lnTo>
                      <a:pt x="635" y="9076"/>
                    </a:lnTo>
                    <a:lnTo>
                      <a:pt x="710" y="10309"/>
                    </a:lnTo>
                    <a:lnTo>
                      <a:pt x="747" y="10458"/>
                    </a:lnTo>
                    <a:lnTo>
                      <a:pt x="859" y="10570"/>
                    </a:lnTo>
                    <a:lnTo>
                      <a:pt x="971" y="10645"/>
                    </a:lnTo>
                    <a:lnTo>
                      <a:pt x="1233" y="10645"/>
                    </a:lnTo>
                    <a:lnTo>
                      <a:pt x="1345" y="10570"/>
                    </a:lnTo>
                    <a:lnTo>
                      <a:pt x="1419" y="10458"/>
                    </a:lnTo>
                    <a:lnTo>
                      <a:pt x="1457" y="10309"/>
                    </a:lnTo>
                    <a:lnTo>
                      <a:pt x="1382" y="9076"/>
                    </a:lnTo>
                    <a:lnTo>
                      <a:pt x="1270" y="7806"/>
                    </a:lnTo>
                    <a:lnTo>
                      <a:pt x="1046" y="5341"/>
                    </a:lnTo>
                    <a:lnTo>
                      <a:pt x="822" y="2839"/>
                    </a:lnTo>
                    <a:lnTo>
                      <a:pt x="784" y="1607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486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3537825" y="4261300"/>
                <a:ext cx="317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288" extrusionOk="0">
                    <a:moveTo>
                      <a:pt x="261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49" y="1158"/>
                    </a:lnTo>
                    <a:lnTo>
                      <a:pt x="261" y="1868"/>
                    </a:lnTo>
                    <a:lnTo>
                      <a:pt x="374" y="2577"/>
                    </a:lnTo>
                    <a:lnTo>
                      <a:pt x="448" y="3287"/>
                    </a:lnTo>
                    <a:lnTo>
                      <a:pt x="523" y="4744"/>
                    </a:lnTo>
                    <a:lnTo>
                      <a:pt x="560" y="6163"/>
                    </a:lnTo>
                    <a:lnTo>
                      <a:pt x="560" y="7619"/>
                    </a:lnTo>
                    <a:lnTo>
                      <a:pt x="523" y="9076"/>
                    </a:lnTo>
                    <a:lnTo>
                      <a:pt x="448" y="11952"/>
                    </a:lnTo>
                    <a:lnTo>
                      <a:pt x="486" y="12101"/>
                    </a:lnTo>
                    <a:lnTo>
                      <a:pt x="560" y="12213"/>
                    </a:lnTo>
                    <a:lnTo>
                      <a:pt x="672" y="12288"/>
                    </a:lnTo>
                    <a:lnTo>
                      <a:pt x="934" y="12288"/>
                    </a:lnTo>
                    <a:lnTo>
                      <a:pt x="1083" y="12213"/>
                    </a:lnTo>
                    <a:lnTo>
                      <a:pt x="1158" y="12101"/>
                    </a:lnTo>
                    <a:lnTo>
                      <a:pt x="1195" y="11952"/>
                    </a:lnTo>
                    <a:lnTo>
                      <a:pt x="1233" y="9001"/>
                    </a:lnTo>
                    <a:lnTo>
                      <a:pt x="1270" y="7545"/>
                    </a:lnTo>
                    <a:lnTo>
                      <a:pt x="1270" y="6088"/>
                    </a:lnTo>
                    <a:lnTo>
                      <a:pt x="1233" y="4631"/>
                    </a:lnTo>
                    <a:lnTo>
                      <a:pt x="1158" y="3138"/>
                    </a:lnTo>
                    <a:lnTo>
                      <a:pt x="1083" y="2428"/>
                    </a:lnTo>
                    <a:lnTo>
                      <a:pt x="971" y="1718"/>
                    </a:lnTo>
                    <a:lnTo>
                      <a:pt x="859" y="971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3584500" y="4266900"/>
                <a:ext cx="54175" cy="30815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2326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083"/>
                    </a:lnTo>
                    <a:lnTo>
                      <a:pt x="38" y="1830"/>
                    </a:lnTo>
                    <a:lnTo>
                      <a:pt x="150" y="3287"/>
                    </a:lnTo>
                    <a:lnTo>
                      <a:pt x="299" y="4744"/>
                    </a:lnTo>
                    <a:lnTo>
                      <a:pt x="523" y="6200"/>
                    </a:lnTo>
                    <a:lnTo>
                      <a:pt x="1009" y="9076"/>
                    </a:lnTo>
                    <a:lnTo>
                      <a:pt x="1233" y="10495"/>
                    </a:lnTo>
                    <a:lnTo>
                      <a:pt x="1420" y="11952"/>
                    </a:lnTo>
                    <a:lnTo>
                      <a:pt x="1494" y="12101"/>
                    </a:lnTo>
                    <a:lnTo>
                      <a:pt x="1569" y="12213"/>
                    </a:lnTo>
                    <a:lnTo>
                      <a:pt x="1681" y="12288"/>
                    </a:lnTo>
                    <a:lnTo>
                      <a:pt x="1831" y="12325"/>
                    </a:lnTo>
                    <a:lnTo>
                      <a:pt x="1980" y="12288"/>
                    </a:lnTo>
                    <a:lnTo>
                      <a:pt x="2092" y="12213"/>
                    </a:lnTo>
                    <a:lnTo>
                      <a:pt x="2129" y="12101"/>
                    </a:lnTo>
                    <a:lnTo>
                      <a:pt x="2167" y="11952"/>
                    </a:lnTo>
                    <a:lnTo>
                      <a:pt x="1943" y="10495"/>
                    </a:lnTo>
                    <a:lnTo>
                      <a:pt x="1718" y="9076"/>
                    </a:lnTo>
                    <a:lnTo>
                      <a:pt x="1270" y="6200"/>
                    </a:lnTo>
                    <a:lnTo>
                      <a:pt x="1046" y="4744"/>
                    </a:lnTo>
                    <a:lnTo>
                      <a:pt x="859" y="3287"/>
                    </a:lnTo>
                    <a:lnTo>
                      <a:pt x="747" y="1830"/>
                    </a:lnTo>
                    <a:lnTo>
                      <a:pt x="747" y="1083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3649850" y="4261300"/>
                <a:ext cx="4205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1131" extrusionOk="0">
                    <a:moveTo>
                      <a:pt x="374" y="0"/>
                    </a:moveTo>
                    <a:lnTo>
                      <a:pt x="225" y="38"/>
                    </a:ln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1644"/>
                    </a:lnTo>
                    <a:lnTo>
                      <a:pt x="150" y="2951"/>
                    </a:lnTo>
                    <a:lnTo>
                      <a:pt x="337" y="4258"/>
                    </a:lnTo>
                    <a:lnTo>
                      <a:pt x="524" y="5565"/>
                    </a:lnTo>
                    <a:lnTo>
                      <a:pt x="673" y="6835"/>
                    </a:lnTo>
                    <a:lnTo>
                      <a:pt x="822" y="8142"/>
                    </a:lnTo>
                    <a:lnTo>
                      <a:pt x="935" y="9449"/>
                    </a:lnTo>
                    <a:lnTo>
                      <a:pt x="935" y="10122"/>
                    </a:lnTo>
                    <a:lnTo>
                      <a:pt x="935" y="10757"/>
                    </a:lnTo>
                    <a:lnTo>
                      <a:pt x="972" y="10906"/>
                    </a:lnTo>
                    <a:lnTo>
                      <a:pt x="1047" y="11018"/>
                    </a:lnTo>
                    <a:lnTo>
                      <a:pt x="1159" y="11093"/>
                    </a:lnTo>
                    <a:lnTo>
                      <a:pt x="1308" y="11130"/>
                    </a:lnTo>
                    <a:lnTo>
                      <a:pt x="1420" y="11093"/>
                    </a:lnTo>
                    <a:lnTo>
                      <a:pt x="1569" y="11018"/>
                    </a:lnTo>
                    <a:lnTo>
                      <a:pt x="1644" y="10906"/>
                    </a:lnTo>
                    <a:lnTo>
                      <a:pt x="1681" y="10757"/>
                    </a:lnTo>
                    <a:lnTo>
                      <a:pt x="1681" y="10122"/>
                    </a:lnTo>
                    <a:lnTo>
                      <a:pt x="1644" y="9449"/>
                    </a:lnTo>
                    <a:lnTo>
                      <a:pt x="1569" y="8142"/>
                    </a:lnTo>
                    <a:lnTo>
                      <a:pt x="1420" y="6835"/>
                    </a:lnTo>
                    <a:lnTo>
                      <a:pt x="1233" y="5565"/>
                    </a:lnTo>
                    <a:lnTo>
                      <a:pt x="1047" y="4258"/>
                    </a:lnTo>
                    <a:lnTo>
                      <a:pt x="897" y="2951"/>
                    </a:lnTo>
                    <a:lnTo>
                      <a:pt x="785" y="1644"/>
                    </a:lnTo>
                    <a:lnTo>
                      <a:pt x="710" y="336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3720825" y="4237950"/>
                <a:ext cx="35500" cy="3128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513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38" y="1831"/>
                    </a:lnTo>
                    <a:lnTo>
                      <a:pt x="112" y="3287"/>
                    </a:lnTo>
                    <a:lnTo>
                      <a:pt x="299" y="6275"/>
                    </a:lnTo>
                    <a:lnTo>
                      <a:pt x="523" y="9226"/>
                    </a:lnTo>
                    <a:lnTo>
                      <a:pt x="710" y="12176"/>
                    </a:lnTo>
                    <a:lnTo>
                      <a:pt x="747" y="12325"/>
                    </a:lnTo>
                    <a:lnTo>
                      <a:pt x="822" y="12438"/>
                    </a:lnTo>
                    <a:lnTo>
                      <a:pt x="971" y="12512"/>
                    </a:lnTo>
                    <a:lnTo>
                      <a:pt x="1233" y="12512"/>
                    </a:lnTo>
                    <a:lnTo>
                      <a:pt x="1345" y="12438"/>
                    </a:lnTo>
                    <a:lnTo>
                      <a:pt x="1419" y="12325"/>
                    </a:lnTo>
                    <a:lnTo>
                      <a:pt x="1419" y="12176"/>
                    </a:lnTo>
                    <a:lnTo>
                      <a:pt x="1233" y="9226"/>
                    </a:lnTo>
                    <a:lnTo>
                      <a:pt x="1009" y="6275"/>
                    </a:lnTo>
                    <a:lnTo>
                      <a:pt x="822" y="3287"/>
                    </a:lnTo>
                    <a:lnTo>
                      <a:pt x="747" y="1831"/>
                    </a:lnTo>
                    <a:lnTo>
                      <a:pt x="710" y="337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3774050" y="4261300"/>
                <a:ext cx="47625" cy="24277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9711" extrusionOk="0">
                    <a:moveTo>
                      <a:pt x="262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87" y="1009"/>
                    </a:lnTo>
                    <a:lnTo>
                      <a:pt x="299" y="1569"/>
                    </a:lnTo>
                    <a:lnTo>
                      <a:pt x="411" y="2092"/>
                    </a:lnTo>
                    <a:lnTo>
                      <a:pt x="486" y="2652"/>
                    </a:lnTo>
                    <a:lnTo>
                      <a:pt x="598" y="3810"/>
                    </a:lnTo>
                    <a:lnTo>
                      <a:pt x="672" y="4930"/>
                    </a:lnTo>
                    <a:lnTo>
                      <a:pt x="747" y="6051"/>
                    </a:lnTo>
                    <a:lnTo>
                      <a:pt x="822" y="7208"/>
                    </a:lnTo>
                    <a:lnTo>
                      <a:pt x="971" y="8329"/>
                    </a:lnTo>
                    <a:lnTo>
                      <a:pt x="1083" y="8889"/>
                    </a:lnTo>
                    <a:lnTo>
                      <a:pt x="1195" y="9449"/>
                    </a:lnTo>
                    <a:lnTo>
                      <a:pt x="1270" y="9599"/>
                    </a:lnTo>
                    <a:lnTo>
                      <a:pt x="1382" y="9673"/>
                    </a:lnTo>
                    <a:lnTo>
                      <a:pt x="1494" y="9711"/>
                    </a:lnTo>
                    <a:lnTo>
                      <a:pt x="1643" y="9673"/>
                    </a:lnTo>
                    <a:lnTo>
                      <a:pt x="1755" y="9636"/>
                    </a:lnTo>
                    <a:lnTo>
                      <a:pt x="1868" y="9524"/>
                    </a:lnTo>
                    <a:lnTo>
                      <a:pt x="1905" y="9412"/>
                    </a:lnTo>
                    <a:lnTo>
                      <a:pt x="1905" y="9263"/>
                    </a:lnTo>
                    <a:lnTo>
                      <a:pt x="1755" y="8702"/>
                    </a:lnTo>
                    <a:lnTo>
                      <a:pt x="1681" y="8142"/>
                    </a:lnTo>
                    <a:lnTo>
                      <a:pt x="1531" y="7022"/>
                    </a:lnTo>
                    <a:lnTo>
                      <a:pt x="1419" y="5864"/>
                    </a:lnTo>
                    <a:lnTo>
                      <a:pt x="1382" y="4744"/>
                    </a:lnTo>
                    <a:lnTo>
                      <a:pt x="1307" y="3623"/>
                    </a:lnTo>
                    <a:lnTo>
                      <a:pt x="1195" y="2465"/>
                    </a:lnTo>
                    <a:lnTo>
                      <a:pt x="1121" y="1905"/>
                    </a:lnTo>
                    <a:lnTo>
                      <a:pt x="1009" y="1345"/>
                    </a:lnTo>
                    <a:lnTo>
                      <a:pt x="859" y="822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3857150" y="4220200"/>
                <a:ext cx="3550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1131" extrusionOk="0">
                    <a:moveTo>
                      <a:pt x="224" y="1"/>
                    </a:moveTo>
                    <a:lnTo>
                      <a:pt x="112" y="76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37" y="2989"/>
                    </a:lnTo>
                    <a:lnTo>
                      <a:pt x="187" y="5603"/>
                    </a:lnTo>
                    <a:lnTo>
                      <a:pt x="262" y="6910"/>
                    </a:lnTo>
                    <a:lnTo>
                      <a:pt x="411" y="8218"/>
                    </a:lnTo>
                    <a:lnTo>
                      <a:pt x="560" y="9525"/>
                    </a:lnTo>
                    <a:lnTo>
                      <a:pt x="710" y="10832"/>
                    </a:lnTo>
                    <a:lnTo>
                      <a:pt x="747" y="10981"/>
                    </a:lnTo>
                    <a:lnTo>
                      <a:pt x="859" y="11093"/>
                    </a:lnTo>
                    <a:lnTo>
                      <a:pt x="971" y="11131"/>
                    </a:lnTo>
                    <a:lnTo>
                      <a:pt x="1121" y="11093"/>
                    </a:lnTo>
                    <a:lnTo>
                      <a:pt x="1233" y="11056"/>
                    </a:lnTo>
                    <a:lnTo>
                      <a:pt x="1345" y="10944"/>
                    </a:lnTo>
                    <a:lnTo>
                      <a:pt x="1419" y="10832"/>
                    </a:lnTo>
                    <a:lnTo>
                      <a:pt x="1419" y="10645"/>
                    </a:lnTo>
                    <a:lnTo>
                      <a:pt x="1233" y="9375"/>
                    </a:lnTo>
                    <a:lnTo>
                      <a:pt x="1121" y="8068"/>
                    </a:lnTo>
                    <a:lnTo>
                      <a:pt x="971" y="6798"/>
                    </a:lnTo>
                    <a:lnTo>
                      <a:pt x="896" y="5491"/>
                    </a:lnTo>
                    <a:lnTo>
                      <a:pt x="784" y="2914"/>
                    </a:lnTo>
                    <a:lnTo>
                      <a:pt x="710" y="337"/>
                    </a:lnTo>
                    <a:lnTo>
                      <a:pt x="672" y="188"/>
                    </a:lnTo>
                    <a:lnTo>
                      <a:pt x="598" y="76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3921575" y="4184725"/>
                <a:ext cx="42025" cy="3249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998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75" y="1868"/>
                    </a:lnTo>
                    <a:lnTo>
                      <a:pt x="187" y="3437"/>
                    </a:lnTo>
                    <a:lnTo>
                      <a:pt x="336" y="4968"/>
                    </a:lnTo>
                    <a:lnTo>
                      <a:pt x="523" y="6499"/>
                    </a:lnTo>
                    <a:lnTo>
                      <a:pt x="710" y="8031"/>
                    </a:lnTo>
                    <a:lnTo>
                      <a:pt x="822" y="9562"/>
                    </a:lnTo>
                    <a:lnTo>
                      <a:pt x="934" y="11093"/>
                    </a:lnTo>
                    <a:lnTo>
                      <a:pt x="971" y="12662"/>
                    </a:lnTo>
                    <a:lnTo>
                      <a:pt x="1008" y="12811"/>
                    </a:lnTo>
                    <a:lnTo>
                      <a:pt x="1083" y="12923"/>
                    </a:lnTo>
                    <a:lnTo>
                      <a:pt x="1195" y="12961"/>
                    </a:lnTo>
                    <a:lnTo>
                      <a:pt x="1307" y="12998"/>
                    </a:lnTo>
                    <a:lnTo>
                      <a:pt x="1457" y="12961"/>
                    </a:lnTo>
                    <a:lnTo>
                      <a:pt x="1569" y="12923"/>
                    </a:lnTo>
                    <a:lnTo>
                      <a:pt x="1643" y="12811"/>
                    </a:lnTo>
                    <a:lnTo>
                      <a:pt x="1681" y="12662"/>
                    </a:lnTo>
                    <a:lnTo>
                      <a:pt x="1643" y="11093"/>
                    </a:lnTo>
                    <a:lnTo>
                      <a:pt x="1569" y="9562"/>
                    </a:lnTo>
                    <a:lnTo>
                      <a:pt x="1419" y="8031"/>
                    </a:lnTo>
                    <a:lnTo>
                      <a:pt x="1270" y="6499"/>
                    </a:lnTo>
                    <a:lnTo>
                      <a:pt x="1083" y="4968"/>
                    </a:lnTo>
                    <a:lnTo>
                      <a:pt x="934" y="3437"/>
                    </a:lnTo>
                    <a:lnTo>
                      <a:pt x="822" y="1868"/>
                    </a:lnTo>
                    <a:lnTo>
                      <a:pt x="747" y="337"/>
                    </a:lnTo>
                    <a:lnTo>
                      <a:pt x="710" y="188"/>
                    </a:lnTo>
                    <a:lnTo>
                      <a:pt x="635" y="75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3986925" y="4208731"/>
                <a:ext cx="42050" cy="3426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707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0" y="336"/>
                    </a:lnTo>
                    <a:lnTo>
                      <a:pt x="38" y="1980"/>
                    </a:lnTo>
                    <a:lnTo>
                      <a:pt x="150" y="3586"/>
                    </a:lnTo>
                    <a:lnTo>
                      <a:pt x="337" y="5229"/>
                    </a:lnTo>
                    <a:lnTo>
                      <a:pt x="486" y="6835"/>
                    </a:lnTo>
                    <a:lnTo>
                      <a:pt x="673" y="8478"/>
                    </a:lnTo>
                    <a:lnTo>
                      <a:pt x="822" y="10084"/>
                    </a:lnTo>
                    <a:lnTo>
                      <a:pt x="934" y="11727"/>
                    </a:lnTo>
                    <a:lnTo>
                      <a:pt x="972" y="12549"/>
                    </a:lnTo>
                    <a:lnTo>
                      <a:pt x="972" y="13371"/>
                    </a:lnTo>
                    <a:lnTo>
                      <a:pt x="972" y="13520"/>
                    </a:lnTo>
                    <a:lnTo>
                      <a:pt x="1046" y="13632"/>
                    </a:lnTo>
                    <a:lnTo>
                      <a:pt x="1196" y="13670"/>
                    </a:lnTo>
                    <a:lnTo>
                      <a:pt x="1308" y="13707"/>
                    </a:lnTo>
                    <a:lnTo>
                      <a:pt x="1457" y="13670"/>
                    </a:lnTo>
                    <a:lnTo>
                      <a:pt x="1569" y="13632"/>
                    </a:lnTo>
                    <a:lnTo>
                      <a:pt x="1644" y="13520"/>
                    </a:lnTo>
                    <a:lnTo>
                      <a:pt x="1681" y="13371"/>
                    </a:lnTo>
                    <a:lnTo>
                      <a:pt x="1681" y="12549"/>
                    </a:lnTo>
                    <a:lnTo>
                      <a:pt x="1644" y="11727"/>
                    </a:lnTo>
                    <a:lnTo>
                      <a:pt x="1569" y="10084"/>
                    </a:lnTo>
                    <a:lnTo>
                      <a:pt x="1420" y="8478"/>
                    </a:lnTo>
                    <a:lnTo>
                      <a:pt x="1233" y="6835"/>
                    </a:lnTo>
                    <a:lnTo>
                      <a:pt x="1046" y="5229"/>
                    </a:lnTo>
                    <a:lnTo>
                      <a:pt x="897" y="3586"/>
                    </a:lnTo>
                    <a:lnTo>
                      <a:pt x="785" y="1980"/>
                    </a:lnTo>
                    <a:lnTo>
                      <a:pt x="747" y="336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4045750" y="4175715"/>
                <a:ext cx="42975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065" extrusionOk="0">
                    <a:moveTo>
                      <a:pt x="262" y="1"/>
                    </a:moveTo>
                    <a:lnTo>
                      <a:pt x="150" y="75"/>
                    </a:lnTo>
                    <a:lnTo>
                      <a:pt x="38" y="187"/>
                    </a:lnTo>
                    <a:lnTo>
                      <a:pt x="38" y="337"/>
                    </a:lnTo>
                    <a:lnTo>
                      <a:pt x="0" y="3250"/>
                    </a:lnTo>
                    <a:lnTo>
                      <a:pt x="0" y="4669"/>
                    </a:lnTo>
                    <a:lnTo>
                      <a:pt x="38" y="6126"/>
                    </a:lnTo>
                    <a:lnTo>
                      <a:pt x="112" y="7582"/>
                    </a:lnTo>
                    <a:lnTo>
                      <a:pt x="187" y="8292"/>
                    </a:lnTo>
                    <a:lnTo>
                      <a:pt x="299" y="9002"/>
                    </a:lnTo>
                    <a:lnTo>
                      <a:pt x="411" y="9711"/>
                    </a:lnTo>
                    <a:lnTo>
                      <a:pt x="561" y="10421"/>
                    </a:lnTo>
                    <a:lnTo>
                      <a:pt x="747" y="11130"/>
                    </a:lnTo>
                    <a:lnTo>
                      <a:pt x="971" y="11803"/>
                    </a:lnTo>
                    <a:lnTo>
                      <a:pt x="1046" y="11952"/>
                    </a:lnTo>
                    <a:lnTo>
                      <a:pt x="1158" y="12027"/>
                    </a:lnTo>
                    <a:lnTo>
                      <a:pt x="1308" y="12064"/>
                    </a:lnTo>
                    <a:lnTo>
                      <a:pt x="1457" y="12027"/>
                    </a:lnTo>
                    <a:lnTo>
                      <a:pt x="1569" y="11989"/>
                    </a:lnTo>
                    <a:lnTo>
                      <a:pt x="1644" y="11877"/>
                    </a:lnTo>
                    <a:lnTo>
                      <a:pt x="1718" y="11765"/>
                    </a:lnTo>
                    <a:lnTo>
                      <a:pt x="1681" y="11616"/>
                    </a:lnTo>
                    <a:lnTo>
                      <a:pt x="1457" y="10944"/>
                    </a:lnTo>
                    <a:lnTo>
                      <a:pt x="1270" y="10234"/>
                    </a:lnTo>
                    <a:lnTo>
                      <a:pt x="1121" y="9562"/>
                    </a:lnTo>
                    <a:lnTo>
                      <a:pt x="1009" y="8852"/>
                    </a:lnTo>
                    <a:lnTo>
                      <a:pt x="934" y="8143"/>
                    </a:lnTo>
                    <a:lnTo>
                      <a:pt x="859" y="7470"/>
                    </a:lnTo>
                    <a:lnTo>
                      <a:pt x="747" y="6051"/>
                    </a:lnTo>
                    <a:lnTo>
                      <a:pt x="710" y="4594"/>
                    </a:lnTo>
                    <a:lnTo>
                      <a:pt x="710" y="3175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4107985" y="4083244"/>
                <a:ext cx="36425" cy="3436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745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980"/>
                    </a:lnTo>
                    <a:lnTo>
                      <a:pt x="112" y="3623"/>
                    </a:lnTo>
                    <a:lnTo>
                      <a:pt x="224" y="5229"/>
                    </a:lnTo>
                    <a:lnTo>
                      <a:pt x="374" y="6873"/>
                    </a:lnTo>
                    <a:lnTo>
                      <a:pt x="523" y="8479"/>
                    </a:lnTo>
                    <a:lnTo>
                      <a:pt x="635" y="10122"/>
                    </a:lnTo>
                    <a:lnTo>
                      <a:pt x="710" y="11765"/>
                    </a:lnTo>
                    <a:lnTo>
                      <a:pt x="710" y="13371"/>
                    </a:lnTo>
                    <a:lnTo>
                      <a:pt x="747" y="13520"/>
                    </a:lnTo>
                    <a:lnTo>
                      <a:pt x="822" y="13633"/>
                    </a:lnTo>
                    <a:lnTo>
                      <a:pt x="934" y="13707"/>
                    </a:lnTo>
                    <a:lnTo>
                      <a:pt x="1083" y="13745"/>
                    </a:lnTo>
                    <a:lnTo>
                      <a:pt x="1196" y="13707"/>
                    </a:lnTo>
                    <a:lnTo>
                      <a:pt x="1345" y="13633"/>
                    </a:lnTo>
                    <a:lnTo>
                      <a:pt x="1420" y="13520"/>
                    </a:lnTo>
                    <a:lnTo>
                      <a:pt x="1457" y="13371"/>
                    </a:lnTo>
                    <a:lnTo>
                      <a:pt x="1420" y="11765"/>
                    </a:lnTo>
                    <a:lnTo>
                      <a:pt x="1345" y="10122"/>
                    </a:lnTo>
                    <a:lnTo>
                      <a:pt x="1233" y="8479"/>
                    </a:lnTo>
                    <a:lnTo>
                      <a:pt x="1083" y="6873"/>
                    </a:lnTo>
                    <a:lnTo>
                      <a:pt x="934" y="5229"/>
                    </a:lnTo>
                    <a:lnTo>
                      <a:pt x="822" y="3623"/>
                    </a:lnTo>
                    <a:lnTo>
                      <a:pt x="747" y="1980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4180200" y="4149250"/>
                <a:ext cx="38300" cy="33055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13222" extrusionOk="0">
                    <a:moveTo>
                      <a:pt x="299" y="1"/>
                    </a:moveTo>
                    <a:lnTo>
                      <a:pt x="187" y="75"/>
                    </a:lnTo>
                    <a:lnTo>
                      <a:pt x="113" y="187"/>
                    </a:lnTo>
                    <a:lnTo>
                      <a:pt x="75" y="337"/>
                    </a:lnTo>
                    <a:lnTo>
                      <a:pt x="75" y="1905"/>
                    </a:lnTo>
                    <a:lnTo>
                      <a:pt x="38" y="3511"/>
                    </a:lnTo>
                    <a:lnTo>
                      <a:pt x="1" y="5117"/>
                    </a:lnTo>
                    <a:lnTo>
                      <a:pt x="1" y="6686"/>
                    </a:lnTo>
                    <a:lnTo>
                      <a:pt x="38" y="8292"/>
                    </a:lnTo>
                    <a:lnTo>
                      <a:pt x="113" y="9076"/>
                    </a:lnTo>
                    <a:lnTo>
                      <a:pt x="187" y="9860"/>
                    </a:lnTo>
                    <a:lnTo>
                      <a:pt x="299" y="10645"/>
                    </a:lnTo>
                    <a:lnTo>
                      <a:pt x="449" y="11429"/>
                    </a:lnTo>
                    <a:lnTo>
                      <a:pt x="598" y="12213"/>
                    </a:lnTo>
                    <a:lnTo>
                      <a:pt x="822" y="12960"/>
                    </a:lnTo>
                    <a:lnTo>
                      <a:pt x="897" y="13110"/>
                    </a:lnTo>
                    <a:lnTo>
                      <a:pt x="1009" y="13184"/>
                    </a:lnTo>
                    <a:lnTo>
                      <a:pt x="1121" y="13222"/>
                    </a:lnTo>
                    <a:lnTo>
                      <a:pt x="1270" y="13222"/>
                    </a:lnTo>
                    <a:lnTo>
                      <a:pt x="1382" y="13147"/>
                    </a:lnTo>
                    <a:lnTo>
                      <a:pt x="1494" y="13072"/>
                    </a:lnTo>
                    <a:lnTo>
                      <a:pt x="1532" y="12923"/>
                    </a:lnTo>
                    <a:lnTo>
                      <a:pt x="1494" y="12774"/>
                    </a:lnTo>
                    <a:lnTo>
                      <a:pt x="1308" y="12027"/>
                    </a:lnTo>
                    <a:lnTo>
                      <a:pt x="1158" y="11280"/>
                    </a:lnTo>
                    <a:lnTo>
                      <a:pt x="1009" y="10495"/>
                    </a:lnTo>
                    <a:lnTo>
                      <a:pt x="897" y="9711"/>
                    </a:lnTo>
                    <a:lnTo>
                      <a:pt x="822" y="8964"/>
                    </a:lnTo>
                    <a:lnTo>
                      <a:pt x="785" y="8180"/>
                    </a:lnTo>
                    <a:lnTo>
                      <a:pt x="710" y="6611"/>
                    </a:lnTo>
                    <a:lnTo>
                      <a:pt x="710" y="5043"/>
                    </a:lnTo>
                    <a:lnTo>
                      <a:pt x="747" y="3474"/>
                    </a:lnTo>
                    <a:lnTo>
                      <a:pt x="785" y="1905"/>
                    </a:lnTo>
                    <a:lnTo>
                      <a:pt x="822" y="337"/>
                    </a:lnTo>
                    <a:lnTo>
                      <a:pt x="785" y="187"/>
                    </a:lnTo>
                    <a:lnTo>
                      <a:pt x="710" y="75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4239950" y="4160450"/>
                <a:ext cx="495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3036" extrusionOk="0">
                    <a:moveTo>
                      <a:pt x="449" y="1"/>
                    </a:moveTo>
                    <a:lnTo>
                      <a:pt x="300" y="38"/>
                    </a:lnTo>
                    <a:lnTo>
                      <a:pt x="188" y="113"/>
                    </a:lnTo>
                    <a:lnTo>
                      <a:pt x="113" y="225"/>
                    </a:lnTo>
                    <a:lnTo>
                      <a:pt x="75" y="374"/>
                    </a:lnTo>
                    <a:lnTo>
                      <a:pt x="1" y="1905"/>
                    </a:lnTo>
                    <a:lnTo>
                      <a:pt x="1" y="3474"/>
                    </a:lnTo>
                    <a:lnTo>
                      <a:pt x="38" y="5043"/>
                    </a:lnTo>
                    <a:lnTo>
                      <a:pt x="150" y="6611"/>
                    </a:lnTo>
                    <a:lnTo>
                      <a:pt x="337" y="8180"/>
                    </a:lnTo>
                    <a:lnTo>
                      <a:pt x="561" y="9711"/>
                    </a:lnTo>
                    <a:lnTo>
                      <a:pt x="860" y="11242"/>
                    </a:lnTo>
                    <a:lnTo>
                      <a:pt x="1271" y="12774"/>
                    </a:lnTo>
                    <a:lnTo>
                      <a:pt x="1345" y="12923"/>
                    </a:lnTo>
                    <a:lnTo>
                      <a:pt x="1457" y="12998"/>
                    </a:lnTo>
                    <a:lnTo>
                      <a:pt x="1569" y="13035"/>
                    </a:lnTo>
                    <a:lnTo>
                      <a:pt x="1719" y="12998"/>
                    </a:lnTo>
                    <a:lnTo>
                      <a:pt x="1831" y="12960"/>
                    </a:lnTo>
                    <a:lnTo>
                      <a:pt x="1943" y="12848"/>
                    </a:lnTo>
                    <a:lnTo>
                      <a:pt x="1980" y="12736"/>
                    </a:lnTo>
                    <a:lnTo>
                      <a:pt x="1980" y="12587"/>
                    </a:lnTo>
                    <a:lnTo>
                      <a:pt x="1569" y="11093"/>
                    </a:lnTo>
                    <a:lnTo>
                      <a:pt x="1271" y="9599"/>
                    </a:lnTo>
                    <a:lnTo>
                      <a:pt x="1047" y="8068"/>
                    </a:lnTo>
                    <a:lnTo>
                      <a:pt x="897" y="6537"/>
                    </a:lnTo>
                    <a:lnTo>
                      <a:pt x="785" y="4968"/>
                    </a:lnTo>
                    <a:lnTo>
                      <a:pt x="748" y="3437"/>
                    </a:lnTo>
                    <a:lnTo>
                      <a:pt x="748" y="1905"/>
                    </a:lnTo>
                    <a:lnTo>
                      <a:pt x="785" y="374"/>
                    </a:lnTo>
                    <a:lnTo>
                      <a:pt x="785" y="225"/>
                    </a:lnTo>
                    <a:lnTo>
                      <a:pt x="673" y="113"/>
                    </a:lnTo>
                    <a:lnTo>
                      <a:pt x="561" y="38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4318400" y="4178200"/>
                <a:ext cx="35500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0645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7" y="224"/>
                    </a:lnTo>
                    <a:lnTo>
                      <a:pt x="0" y="374"/>
                    </a:lnTo>
                    <a:lnTo>
                      <a:pt x="75" y="2876"/>
                    </a:lnTo>
                    <a:lnTo>
                      <a:pt x="187" y="5378"/>
                    </a:lnTo>
                    <a:lnTo>
                      <a:pt x="411" y="7881"/>
                    </a:lnTo>
                    <a:lnTo>
                      <a:pt x="710" y="10383"/>
                    </a:lnTo>
                    <a:lnTo>
                      <a:pt x="784" y="10532"/>
                    </a:lnTo>
                    <a:lnTo>
                      <a:pt x="859" y="10645"/>
                    </a:lnTo>
                    <a:lnTo>
                      <a:pt x="1120" y="10645"/>
                    </a:lnTo>
                    <a:lnTo>
                      <a:pt x="1233" y="10607"/>
                    </a:lnTo>
                    <a:lnTo>
                      <a:pt x="1345" y="10495"/>
                    </a:lnTo>
                    <a:lnTo>
                      <a:pt x="1419" y="10383"/>
                    </a:lnTo>
                    <a:lnTo>
                      <a:pt x="1419" y="10196"/>
                    </a:lnTo>
                    <a:lnTo>
                      <a:pt x="1120" y="7769"/>
                    </a:lnTo>
                    <a:lnTo>
                      <a:pt x="896" y="5304"/>
                    </a:lnTo>
                    <a:lnTo>
                      <a:pt x="784" y="2839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4398675" y="4119375"/>
                <a:ext cx="38325" cy="3669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679" extrusionOk="0">
                    <a:moveTo>
                      <a:pt x="337" y="0"/>
                    </a:moveTo>
                    <a:lnTo>
                      <a:pt x="225" y="75"/>
                    </a:lnTo>
                    <a:lnTo>
                      <a:pt x="150" y="187"/>
                    </a:lnTo>
                    <a:lnTo>
                      <a:pt x="113" y="337"/>
                    </a:lnTo>
                    <a:lnTo>
                      <a:pt x="76" y="2092"/>
                    </a:lnTo>
                    <a:lnTo>
                      <a:pt x="38" y="3885"/>
                    </a:lnTo>
                    <a:lnTo>
                      <a:pt x="1" y="5640"/>
                    </a:lnTo>
                    <a:lnTo>
                      <a:pt x="1" y="7433"/>
                    </a:lnTo>
                    <a:lnTo>
                      <a:pt x="76" y="9188"/>
                    </a:lnTo>
                    <a:lnTo>
                      <a:pt x="113" y="10047"/>
                    </a:lnTo>
                    <a:lnTo>
                      <a:pt x="225" y="10943"/>
                    </a:lnTo>
                    <a:lnTo>
                      <a:pt x="337" y="11802"/>
                    </a:lnTo>
                    <a:lnTo>
                      <a:pt x="449" y="12661"/>
                    </a:lnTo>
                    <a:lnTo>
                      <a:pt x="636" y="13558"/>
                    </a:lnTo>
                    <a:lnTo>
                      <a:pt x="823" y="14417"/>
                    </a:lnTo>
                    <a:lnTo>
                      <a:pt x="897" y="14566"/>
                    </a:lnTo>
                    <a:lnTo>
                      <a:pt x="1009" y="14641"/>
                    </a:lnTo>
                    <a:lnTo>
                      <a:pt x="1121" y="14678"/>
                    </a:lnTo>
                    <a:lnTo>
                      <a:pt x="1271" y="14641"/>
                    </a:lnTo>
                    <a:lnTo>
                      <a:pt x="1383" y="14603"/>
                    </a:lnTo>
                    <a:lnTo>
                      <a:pt x="1495" y="14491"/>
                    </a:lnTo>
                    <a:lnTo>
                      <a:pt x="1532" y="14379"/>
                    </a:lnTo>
                    <a:lnTo>
                      <a:pt x="1532" y="14230"/>
                    </a:lnTo>
                    <a:lnTo>
                      <a:pt x="1345" y="13371"/>
                    </a:lnTo>
                    <a:lnTo>
                      <a:pt x="1159" y="12512"/>
                    </a:lnTo>
                    <a:lnTo>
                      <a:pt x="1047" y="11653"/>
                    </a:lnTo>
                    <a:lnTo>
                      <a:pt x="935" y="10794"/>
                    </a:lnTo>
                    <a:lnTo>
                      <a:pt x="860" y="9935"/>
                    </a:lnTo>
                    <a:lnTo>
                      <a:pt x="785" y="9076"/>
                    </a:lnTo>
                    <a:lnTo>
                      <a:pt x="748" y="7321"/>
                    </a:lnTo>
                    <a:lnTo>
                      <a:pt x="748" y="5565"/>
                    </a:lnTo>
                    <a:lnTo>
                      <a:pt x="785" y="3810"/>
                    </a:lnTo>
                    <a:lnTo>
                      <a:pt x="823" y="2092"/>
                    </a:lnTo>
                    <a:lnTo>
                      <a:pt x="823" y="337"/>
                    </a:lnTo>
                    <a:lnTo>
                      <a:pt x="785" y="187"/>
                    </a:lnTo>
                    <a:lnTo>
                      <a:pt x="711" y="7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4466850" y="4148325"/>
                <a:ext cx="35500" cy="320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811" extrusionOk="0">
                    <a:moveTo>
                      <a:pt x="411" y="0"/>
                    </a:moveTo>
                    <a:lnTo>
                      <a:pt x="299" y="38"/>
                    </a:lnTo>
                    <a:lnTo>
                      <a:pt x="150" y="75"/>
                    </a:lnTo>
                    <a:lnTo>
                      <a:pt x="75" y="187"/>
                    </a:lnTo>
                    <a:lnTo>
                      <a:pt x="0" y="299"/>
                    </a:lnTo>
                    <a:lnTo>
                      <a:pt x="0" y="486"/>
                    </a:lnTo>
                    <a:lnTo>
                      <a:pt x="224" y="1942"/>
                    </a:lnTo>
                    <a:lnTo>
                      <a:pt x="411" y="3436"/>
                    </a:lnTo>
                    <a:lnTo>
                      <a:pt x="523" y="4930"/>
                    </a:lnTo>
                    <a:lnTo>
                      <a:pt x="598" y="6424"/>
                    </a:lnTo>
                    <a:lnTo>
                      <a:pt x="673" y="7955"/>
                    </a:lnTo>
                    <a:lnTo>
                      <a:pt x="673" y="9449"/>
                    </a:lnTo>
                    <a:lnTo>
                      <a:pt x="710" y="12437"/>
                    </a:lnTo>
                    <a:lnTo>
                      <a:pt x="710" y="12586"/>
                    </a:lnTo>
                    <a:lnTo>
                      <a:pt x="822" y="12699"/>
                    </a:lnTo>
                    <a:lnTo>
                      <a:pt x="934" y="12773"/>
                    </a:lnTo>
                    <a:lnTo>
                      <a:pt x="1046" y="12811"/>
                    </a:lnTo>
                    <a:lnTo>
                      <a:pt x="1196" y="12773"/>
                    </a:lnTo>
                    <a:lnTo>
                      <a:pt x="1308" y="12699"/>
                    </a:lnTo>
                    <a:lnTo>
                      <a:pt x="1382" y="12586"/>
                    </a:lnTo>
                    <a:lnTo>
                      <a:pt x="1420" y="12437"/>
                    </a:lnTo>
                    <a:lnTo>
                      <a:pt x="1420" y="9375"/>
                    </a:lnTo>
                    <a:lnTo>
                      <a:pt x="1382" y="7881"/>
                    </a:lnTo>
                    <a:lnTo>
                      <a:pt x="1345" y="6349"/>
                    </a:lnTo>
                    <a:lnTo>
                      <a:pt x="1233" y="4818"/>
                    </a:lnTo>
                    <a:lnTo>
                      <a:pt x="1121" y="3287"/>
                    </a:lnTo>
                    <a:lnTo>
                      <a:pt x="934" y="1793"/>
                    </a:lnTo>
                    <a:lnTo>
                      <a:pt x="710" y="262"/>
                    </a:lnTo>
                    <a:lnTo>
                      <a:pt x="635" y="150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433;p7"/>
            <p:cNvSpPr/>
            <p:nvPr/>
          </p:nvSpPr>
          <p:spPr>
            <a:xfrm rot="-7200071" flipH="1">
              <a:off x="-470775" y="-1908310"/>
              <a:ext cx="2566011" cy="2463325"/>
            </a:xfrm>
            <a:custGeom>
              <a:avLst/>
              <a:gdLst/>
              <a:ahLst/>
              <a:cxnLst/>
              <a:rect l="l" t="t" r="r" b="b"/>
              <a:pathLst>
                <a:path w="49553" h="47570" extrusionOk="0">
                  <a:moveTo>
                    <a:pt x="34604" y="0"/>
                  </a:moveTo>
                  <a:lnTo>
                    <a:pt x="34026" y="41"/>
                  </a:lnTo>
                  <a:lnTo>
                    <a:pt x="33448" y="83"/>
                  </a:lnTo>
                  <a:lnTo>
                    <a:pt x="32828" y="207"/>
                  </a:lnTo>
                  <a:lnTo>
                    <a:pt x="32209" y="330"/>
                  </a:lnTo>
                  <a:lnTo>
                    <a:pt x="31590" y="496"/>
                  </a:lnTo>
                  <a:lnTo>
                    <a:pt x="30268" y="867"/>
                  </a:lnTo>
                  <a:lnTo>
                    <a:pt x="28947" y="1363"/>
                  </a:lnTo>
                  <a:lnTo>
                    <a:pt x="24529" y="3138"/>
                  </a:lnTo>
                  <a:lnTo>
                    <a:pt x="22257" y="4088"/>
                  </a:lnTo>
                  <a:lnTo>
                    <a:pt x="19904" y="5079"/>
                  </a:lnTo>
                  <a:lnTo>
                    <a:pt x="17426" y="6153"/>
                  </a:lnTo>
                  <a:lnTo>
                    <a:pt x="14783" y="7350"/>
                  </a:lnTo>
                  <a:lnTo>
                    <a:pt x="11893" y="8672"/>
                  </a:lnTo>
                  <a:lnTo>
                    <a:pt x="8796" y="10200"/>
                  </a:lnTo>
                  <a:lnTo>
                    <a:pt x="7887" y="10654"/>
                  </a:lnTo>
                  <a:lnTo>
                    <a:pt x="7020" y="11108"/>
                  </a:lnTo>
                  <a:lnTo>
                    <a:pt x="6194" y="11604"/>
                  </a:lnTo>
                  <a:lnTo>
                    <a:pt x="5451" y="12099"/>
                  </a:lnTo>
                  <a:lnTo>
                    <a:pt x="4708" y="12595"/>
                  </a:lnTo>
                  <a:lnTo>
                    <a:pt x="4047" y="13131"/>
                  </a:lnTo>
                  <a:lnTo>
                    <a:pt x="3428" y="13627"/>
                  </a:lnTo>
                  <a:lnTo>
                    <a:pt x="2808" y="14164"/>
                  </a:lnTo>
                  <a:lnTo>
                    <a:pt x="2313" y="14701"/>
                  </a:lnTo>
                  <a:lnTo>
                    <a:pt x="1817" y="15237"/>
                  </a:lnTo>
                  <a:lnTo>
                    <a:pt x="1404" y="15815"/>
                  </a:lnTo>
                  <a:lnTo>
                    <a:pt x="1033" y="16352"/>
                  </a:lnTo>
                  <a:lnTo>
                    <a:pt x="702" y="16930"/>
                  </a:lnTo>
                  <a:lnTo>
                    <a:pt x="454" y="17508"/>
                  </a:lnTo>
                  <a:lnTo>
                    <a:pt x="248" y="18087"/>
                  </a:lnTo>
                  <a:lnTo>
                    <a:pt x="124" y="18623"/>
                  </a:lnTo>
                  <a:lnTo>
                    <a:pt x="42" y="19243"/>
                  </a:lnTo>
                  <a:lnTo>
                    <a:pt x="0" y="19821"/>
                  </a:lnTo>
                  <a:lnTo>
                    <a:pt x="42" y="20399"/>
                  </a:lnTo>
                  <a:lnTo>
                    <a:pt x="124" y="20977"/>
                  </a:lnTo>
                  <a:lnTo>
                    <a:pt x="289" y="21555"/>
                  </a:lnTo>
                  <a:lnTo>
                    <a:pt x="537" y="22133"/>
                  </a:lnTo>
                  <a:lnTo>
                    <a:pt x="826" y="22711"/>
                  </a:lnTo>
                  <a:lnTo>
                    <a:pt x="1198" y="23290"/>
                  </a:lnTo>
                  <a:lnTo>
                    <a:pt x="1611" y="23909"/>
                  </a:lnTo>
                  <a:lnTo>
                    <a:pt x="2106" y="24487"/>
                  </a:lnTo>
                  <a:lnTo>
                    <a:pt x="2684" y="25065"/>
                  </a:lnTo>
                  <a:lnTo>
                    <a:pt x="3345" y="25602"/>
                  </a:lnTo>
                  <a:lnTo>
                    <a:pt x="4047" y="26180"/>
                  </a:lnTo>
                  <a:lnTo>
                    <a:pt x="4832" y="26758"/>
                  </a:lnTo>
                  <a:lnTo>
                    <a:pt x="5699" y="27295"/>
                  </a:lnTo>
                  <a:lnTo>
                    <a:pt x="6648" y="27873"/>
                  </a:lnTo>
                  <a:lnTo>
                    <a:pt x="9333" y="29401"/>
                  </a:lnTo>
                  <a:lnTo>
                    <a:pt x="12058" y="31094"/>
                  </a:lnTo>
                  <a:lnTo>
                    <a:pt x="14907" y="32870"/>
                  </a:lnTo>
                  <a:lnTo>
                    <a:pt x="17922" y="34810"/>
                  </a:lnTo>
                  <a:lnTo>
                    <a:pt x="21184" y="36875"/>
                  </a:lnTo>
                  <a:lnTo>
                    <a:pt x="24776" y="39105"/>
                  </a:lnTo>
                  <a:lnTo>
                    <a:pt x="28740" y="41500"/>
                  </a:lnTo>
                  <a:lnTo>
                    <a:pt x="33159" y="44101"/>
                  </a:lnTo>
                  <a:lnTo>
                    <a:pt x="34398" y="44762"/>
                  </a:lnTo>
                  <a:lnTo>
                    <a:pt x="35554" y="45381"/>
                  </a:lnTo>
                  <a:lnTo>
                    <a:pt x="36669" y="45918"/>
                  </a:lnTo>
                  <a:lnTo>
                    <a:pt x="37742" y="46373"/>
                  </a:lnTo>
                  <a:lnTo>
                    <a:pt x="38775" y="46744"/>
                  </a:lnTo>
                  <a:lnTo>
                    <a:pt x="39766" y="47033"/>
                  </a:lnTo>
                  <a:lnTo>
                    <a:pt x="40716" y="47281"/>
                  </a:lnTo>
                  <a:lnTo>
                    <a:pt x="41624" y="47446"/>
                  </a:lnTo>
                  <a:lnTo>
                    <a:pt x="42450" y="47570"/>
                  </a:lnTo>
                  <a:lnTo>
                    <a:pt x="44019" y="47570"/>
                  </a:lnTo>
                  <a:lnTo>
                    <a:pt x="44721" y="47446"/>
                  </a:lnTo>
                  <a:lnTo>
                    <a:pt x="45382" y="47281"/>
                  </a:lnTo>
                  <a:lnTo>
                    <a:pt x="45960" y="47074"/>
                  </a:lnTo>
                  <a:lnTo>
                    <a:pt x="46538" y="46785"/>
                  </a:lnTo>
                  <a:lnTo>
                    <a:pt x="47033" y="46414"/>
                  </a:lnTo>
                  <a:lnTo>
                    <a:pt x="47529" y="46001"/>
                  </a:lnTo>
                  <a:lnTo>
                    <a:pt x="47942" y="45547"/>
                  </a:lnTo>
                  <a:lnTo>
                    <a:pt x="48313" y="45010"/>
                  </a:lnTo>
                  <a:lnTo>
                    <a:pt x="48644" y="44432"/>
                  </a:lnTo>
                  <a:lnTo>
                    <a:pt x="48933" y="43771"/>
                  </a:lnTo>
                  <a:lnTo>
                    <a:pt x="49139" y="43069"/>
                  </a:lnTo>
                  <a:lnTo>
                    <a:pt x="49305" y="42326"/>
                  </a:lnTo>
                  <a:lnTo>
                    <a:pt x="49470" y="41500"/>
                  </a:lnTo>
                  <a:lnTo>
                    <a:pt x="49552" y="40674"/>
                  </a:lnTo>
                  <a:lnTo>
                    <a:pt x="49552" y="39724"/>
                  </a:lnTo>
                  <a:lnTo>
                    <a:pt x="49552" y="38775"/>
                  </a:lnTo>
                  <a:lnTo>
                    <a:pt x="49470" y="37742"/>
                  </a:lnTo>
                  <a:lnTo>
                    <a:pt x="49387" y="36669"/>
                  </a:lnTo>
                  <a:lnTo>
                    <a:pt x="49222" y="35554"/>
                  </a:lnTo>
                  <a:lnTo>
                    <a:pt x="48974" y="34397"/>
                  </a:lnTo>
                  <a:lnTo>
                    <a:pt x="48726" y="33200"/>
                  </a:lnTo>
                  <a:lnTo>
                    <a:pt x="47075" y="26056"/>
                  </a:lnTo>
                  <a:lnTo>
                    <a:pt x="45795" y="20193"/>
                  </a:lnTo>
                  <a:lnTo>
                    <a:pt x="44721" y="15072"/>
                  </a:lnTo>
                  <a:lnTo>
                    <a:pt x="43730" y="10158"/>
                  </a:lnTo>
                  <a:lnTo>
                    <a:pt x="43523" y="9167"/>
                  </a:lnTo>
                  <a:lnTo>
                    <a:pt x="43317" y="8259"/>
                  </a:lnTo>
                  <a:lnTo>
                    <a:pt x="43069" y="7433"/>
                  </a:lnTo>
                  <a:lnTo>
                    <a:pt x="42780" y="6607"/>
                  </a:lnTo>
                  <a:lnTo>
                    <a:pt x="42491" y="5864"/>
                  </a:lnTo>
                  <a:lnTo>
                    <a:pt x="42202" y="5162"/>
                  </a:lnTo>
                  <a:lnTo>
                    <a:pt x="41872" y="4501"/>
                  </a:lnTo>
                  <a:lnTo>
                    <a:pt x="41541" y="3882"/>
                  </a:lnTo>
                  <a:lnTo>
                    <a:pt x="41211" y="3345"/>
                  </a:lnTo>
                  <a:lnTo>
                    <a:pt x="40839" y="2849"/>
                  </a:lnTo>
                  <a:lnTo>
                    <a:pt x="40426" y="2354"/>
                  </a:lnTo>
                  <a:lnTo>
                    <a:pt x="40055" y="1941"/>
                  </a:lnTo>
                  <a:lnTo>
                    <a:pt x="39601" y="1569"/>
                  </a:lnTo>
                  <a:lnTo>
                    <a:pt x="39188" y="1239"/>
                  </a:lnTo>
                  <a:lnTo>
                    <a:pt x="38733" y="950"/>
                  </a:lnTo>
                  <a:lnTo>
                    <a:pt x="38279" y="702"/>
                  </a:lnTo>
                  <a:lnTo>
                    <a:pt x="37784" y="496"/>
                  </a:lnTo>
                  <a:lnTo>
                    <a:pt x="37288" y="330"/>
                  </a:lnTo>
                  <a:lnTo>
                    <a:pt x="36793" y="165"/>
                  </a:lnTo>
                  <a:lnTo>
                    <a:pt x="36256" y="83"/>
                  </a:lnTo>
                  <a:lnTo>
                    <a:pt x="35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 rot="10800000" flipH="1">
              <a:off x="-1600973" y="4090166"/>
              <a:ext cx="2834158" cy="2758413"/>
            </a:xfrm>
            <a:custGeom>
              <a:avLst/>
              <a:gdLst/>
              <a:ahLst/>
              <a:cxnLst/>
              <a:rect l="l" t="t" r="r" b="b"/>
              <a:pathLst>
                <a:path w="38652" h="37619" extrusionOk="0">
                  <a:moveTo>
                    <a:pt x="18996" y="1"/>
                  </a:moveTo>
                  <a:lnTo>
                    <a:pt x="18005" y="42"/>
                  </a:lnTo>
                  <a:lnTo>
                    <a:pt x="16848" y="124"/>
                  </a:lnTo>
                  <a:lnTo>
                    <a:pt x="15775" y="248"/>
                  </a:lnTo>
                  <a:lnTo>
                    <a:pt x="14701" y="413"/>
                  </a:lnTo>
                  <a:lnTo>
                    <a:pt x="13669" y="661"/>
                  </a:lnTo>
                  <a:lnTo>
                    <a:pt x="12636" y="909"/>
                  </a:lnTo>
                  <a:lnTo>
                    <a:pt x="11645" y="1239"/>
                  </a:lnTo>
                  <a:lnTo>
                    <a:pt x="10696" y="1570"/>
                  </a:lnTo>
                  <a:lnTo>
                    <a:pt x="9787" y="1983"/>
                  </a:lnTo>
                  <a:lnTo>
                    <a:pt x="8920" y="2437"/>
                  </a:lnTo>
                  <a:lnTo>
                    <a:pt x="8053" y="2891"/>
                  </a:lnTo>
                  <a:lnTo>
                    <a:pt x="7268" y="3428"/>
                  </a:lnTo>
                  <a:lnTo>
                    <a:pt x="6484" y="4006"/>
                  </a:lnTo>
                  <a:lnTo>
                    <a:pt x="5740" y="4625"/>
                  </a:lnTo>
                  <a:lnTo>
                    <a:pt x="5038" y="5245"/>
                  </a:lnTo>
                  <a:lnTo>
                    <a:pt x="4378" y="5947"/>
                  </a:lnTo>
                  <a:lnTo>
                    <a:pt x="3758" y="6649"/>
                  </a:lnTo>
                  <a:lnTo>
                    <a:pt x="3222" y="7433"/>
                  </a:lnTo>
                  <a:lnTo>
                    <a:pt x="2685" y="8218"/>
                  </a:lnTo>
                  <a:lnTo>
                    <a:pt x="2189" y="9044"/>
                  </a:lnTo>
                  <a:lnTo>
                    <a:pt x="1735" y="9911"/>
                  </a:lnTo>
                  <a:lnTo>
                    <a:pt x="1363" y="10819"/>
                  </a:lnTo>
                  <a:lnTo>
                    <a:pt x="992" y="11769"/>
                  </a:lnTo>
                  <a:lnTo>
                    <a:pt x="703" y="12760"/>
                  </a:lnTo>
                  <a:lnTo>
                    <a:pt x="455" y="13751"/>
                  </a:lnTo>
                  <a:lnTo>
                    <a:pt x="248" y="14784"/>
                  </a:lnTo>
                  <a:lnTo>
                    <a:pt x="125" y="15857"/>
                  </a:lnTo>
                  <a:lnTo>
                    <a:pt x="42" y="16931"/>
                  </a:lnTo>
                  <a:lnTo>
                    <a:pt x="1" y="18087"/>
                  </a:lnTo>
                  <a:lnTo>
                    <a:pt x="1" y="19243"/>
                  </a:lnTo>
                  <a:lnTo>
                    <a:pt x="83" y="20441"/>
                  </a:lnTo>
                  <a:lnTo>
                    <a:pt x="207" y="21638"/>
                  </a:lnTo>
                  <a:lnTo>
                    <a:pt x="414" y="22877"/>
                  </a:lnTo>
                  <a:lnTo>
                    <a:pt x="620" y="24116"/>
                  </a:lnTo>
                  <a:lnTo>
                    <a:pt x="909" y="25272"/>
                  </a:lnTo>
                  <a:lnTo>
                    <a:pt x="1198" y="26346"/>
                  </a:lnTo>
                  <a:lnTo>
                    <a:pt x="1570" y="27378"/>
                  </a:lnTo>
                  <a:lnTo>
                    <a:pt x="1941" y="28369"/>
                  </a:lnTo>
                  <a:lnTo>
                    <a:pt x="2354" y="29278"/>
                  </a:lnTo>
                  <a:lnTo>
                    <a:pt x="2809" y="30145"/>
                  </a:lnTo>
                  <a:lnTo>
                    <a:pt x="3263" y="30929"/>
                  </a:lnTo>
                  <a:lnTo>
                    <a:pt x="3758" y="31673"/>
                  </a:lnTo>
                  <a:lnTo>
                    <a:pt x="4254" y="32375"/>
                  </a:lnTo>
                  <a:lnTo>
                    <a:pt x="4832" y="32994"/>
                  </a:lnTo>
                  <a:lnTo>
                    <a:pt x="5369" y="33613"/>
                  </a:lnTo>
                  <a:lnTo>
                    <a:pt x="5947" y="34150"/>
                  </a:lnTo>
                  <a:lnTo>
                    <a:pt x="6566" y="34646"/>
                  </a:lnTo>
                  <a:lnTo>
                    <a:pt x="7186" y="35100"/>
                  </a:lnTo>
                  <a:lnTo>
                    <a:pt x="7846" y="35472"/>
                  </a:lnTo>
                  <a:lnTo>
                    <a:pt x="8466" y="35843"/>
                  </a:lnTo>
                  <a:lnTo>
                    <a:pt x="9127" y="36174"/>
                  </a:lnTo>
                  <a:lnTo>
                    <a:pt x="9829" y="36463"/>
                  </a:lnTo>
                  <a:lnTo>
                    <a:pt x="10489" y="36710"/>
                  </a:lnTo>
                  <a:lnTo>
                    <a:pt x="11191" y="36958"/>
                  </a:lnTo>
                  <a:lnTo>
                    <a:pt x="11893" y="37123"/>
                  </a:lnTo>
                  <a:lnTo>
                    <a:pt x="12595" y="37288"/>
                  </a:lnTo>
                  <a:lnTo>
                    <a:pt x="13297" y="37412"/>
                  </a:lnTo>
                  <a:lnTo>
                    <a:pt x="13999" y="37495"/>
                  </a:lnTo>
                  <a:lnTo>
                    <a:pt x="14701" y="37577"/>
                  </a:lnTo>
                  <a:lnTo>
                    <a:pt x="16105" y="37619"/>
                  </a:lnTo>
                  <a:lnTo>
                    <a:pt x="17468" y="37619"/>
                  </a:lnTo>
                  <a:lnTo>
                    <a:pt x="18830" y="37495"/>
                  </a:lnTo>
                  <a:lnTo>
                    <a:pt x="20152" y="37371"/>
                  </a:lnTo>
                  <a:lnTo>
                    <a:pt x="21515" y="37165"/>
                  </a:lnTo>
                  <a:lnTo>
                    <a:pt x="22877" y="36958"/>
                  </a:lnTo>
                  <a:lnTo>
                    <a:pt x="24240" y="36669"/>
                  </a:lnTo>
                  <a:lnTo>
                    <a:pt x="25561" y="36339"/>
                  </a:lnTo>
                  <a:lnTo>
                    <a:pt x="26924" y="35926"/>
                  </a:lnTo>
                  <a:lnTo>
                    <a:pt x="28204" y="35430"/>
                  </a:lnTo>
                  <a:lnTo>
                    <a:pt x="28865" y="35182"/>
                  </a:lnTo>
                  <a:lnTo>
                    <a:pt x="29484" y="34893"/>
                  </a:lnTo>
                  <a:lnTo>
                    <a:pt x="30104" y="34563"/>
                  </a:lnTo>
                  <a:lnTo>
                    <a:pt x="30723" y="34233"/>
                  </a:lnTo>
                  <a:lnTo>
                    <a:pt x="31301" y="33861"/>
                  </a:lnTo>
                  <a:lnTo>
                    <a:pt x="31879" y="33448"/>
                  </a:lnTo>
                  <a:lnTo>
                    <a:pt x="32416" y="33035"/>
                  </a:lnTo>
                  <a:lnTo>
                    <a:pt x="32994" y="32581"/>
                  </a:lnTo>
                  <a:lnTo>
                    <a:pt x="33490" y="32085"/>
                  </a:lnTo>
                  <a:lnTo>
                    <a:pt x="34026" y="31590"/>
                  </a:lnTo>
                  <a:lnTo>
                    <a:pt x="34481" y="31053"/>
                  </a:lnTo>
                  <a:lnTo>
                    <a:pt x="34976" y="30475"/>
                  </a:lnTo>
                  <a:lnTo>
                    <a:pt x="35389" y="29856"/>
                  </a:lnTo>
                  <a:lnTo>
                    <a:pt x="35802" y="29236"/>
                  </a:lnTo>
                  <a:lnTo>
                    <a:pt x="36215" y="28534"/>
                  </a:lnTo>
                  <a:lnTo>
                    <a:pt x="36587" y="27832"/>
                  </a:lnTo>
                  <a:lnTo>
                    <a:pt x="36917" y="27089"/>
                  </a:lnTo>
                  <a:lnTo>
                    <a:pt x="37206" y="26263"/>
                  </a:lnTo>
                  <a:lnTo>
                    <a:pt x="37495" y="25437"/>
                  </a:lnTo>
                  <a:lnTo>
                    <a:pt x="37743" y="24529"/>
                  </a:lnTo>
                  <a:lnTo>
                    <a:pt x="37991" y="23620"/>
                  </a:lnTo>
                  <a:lnTo>
                    <a:pt x="38197" y="22629"/>
                  </a:lnTo>
                  <a:lnTo>
                    <a:pt x="38362" y="21597"/>
                  </a:lnTo>
                  <a:lnTo>
                    <a:pt x="38486" y="20523"/>
                  </a:lnTo>
                  <a:lnTo>
                    <a:pt x="38610" y="19450"/>
                  </a:lnTo>
                  <a:lnTo>
                    <a:pt x="38651" y="18376"/>
                  </a:lnTo>
                  <a:lnTo>
                    <a:pt x="38651" y="17261"/>
                  </a:lnTo>
                  <a:lnTo>
                    <a:pt x="38610" y="16146"/>
                  </a:lnTo>
                  <a:lnTo>
                    <a:pt x="38486" y="14990"/>
                  </a:lnTo>
                  <a:lnTo>
                    <a:pt x="38362" y="13875"/>
                  </a:lnTo>
                  <a:lnTo>
                    <a:pt x="38114" y="12760"/>
                  </a:lnTo>
                  <a:lnTo>
                    <a:pt x="37825" y="11645"/>
                  </a:lnTo>
                  <a:lnTo>
                    <a:pt x="37495" y="10572"/>
                  </a:lnTo>
                  <a:lnTo>
                    <a:pt x="37082" y="9498"/>
                  </a:lnTo>
                  <a:lnTo>
                    <a:pt x="36587" y="8466"/>
                  </a:lnTo>
                  <a:lnTo>
                    <a:pt x="36009" y="7433"/>
                  </a:lnTo>
                  <a:lnTo>
                    <a:pt x="35348" y="6484"/>
                  </a:lnTo>
                  <a:lnTo>
                    <a:pt x="34605" y="5575"/>
                  </a:lnTo>
                  <a:lnTo>
                    <a:pt x="34233" y="5121"/>
                  </a:lnTo>
                  <a:lnTo>
                    <a:pt x="33779" y="4708"/>
                  </a:lnTo>
                  <a:lnTo>
                    <a:pt x="33366" y="4295"/>
                  </a:lnTo>
                  <a:lnTo>
                    <a:pt x="32870" y="3882"/>
                  </a:lnTo>
                  <a:lnTo>
                    <a:pt x="32375" y="3510"/>
                  </a:lnTo>
                  <a:lnTo>
                    <a:pt x="31879" y="3139"/>
                  </a:lnTo>
                  <a:lnTo>
                    <a:pt x="31342" y="2767"/>
                  </a:lnTo>
                  <a:lnTo>
                    <a:pt x="30764" y="2437"/>
                  </a:lnTo>
                  <a:lnTo>
                    <a:pt x="30186" y="2148"/>
                  </a:lnTo>
                  <a:lnTo>
                    <a:pt x="29567" y="1817"/>
                  </a:lnTo>
                  <a:lnTo>
                    <a:pt x="28906" y="1570"/>
                  </a:lnTo>
                  <a:lnTo>
                    <a:pt x="28245" y="1281"/>
                  </a:lnTo>
                  <a:lnTo>
                    <a:pt x="27543" y="1074"/>
                  </a:lnTo>
                  <a:lnTo>
                    <a:pt x="26841" y="868"/>
                  </a:lnTo>
                  <a:lnTo>
                    <a:pt x="26057" y="661"/>
                  </a:lnTo>
                  <a:lnTo>
                    <a:pt x="25314" y="496"/>
                  </a:lnTo>
                  <a:lnTo>
                    <a:pt x="24488" y="331"/>
                  </a:lnTo>
                  <a:lnTo>
                    <a:pt x="23662" y="207"/>
                  </a:lnTo>
                  <a:lnTo>
                    <a:pt x="22795" y="124"/>
                  </a:lnTo>
                  <a:lnTo>
                    <a:pt x="21886" y="42"/>
                  </a:lnTo>
                  <a:lnTo>
                    <a:pt x="209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" name="Google Shape;435;p7"/>
            <p:cNvGrpSpPr/>
            <p:nvPr/>
          </p:nvGrpSpPr>
          <p:grpSpPr>
            <a:xfrm flipH="1">
              <a:off x="647352" y="4260847"/>
              <a:ext cx="855728" cy="505325"/>
              <a:chOff x="6340995" y="239202"/>
              <a:chExt cx="1252897" cy="739861"/>
            </a:xfrm>
          </p:grpSpPr>
          <p:sp>
            <p:nvSpPr>
              <p:cNvPr id="436" name="Google Shape;436;p7"/>
              <p:cNvSpPr/>
              <p:nvPr/>
            </p:nvSpPr>
            <p:spPr>
              <a:xfrm rot="1226450">
                <a:off x="6758943" y="414381"/>
                <a:ext cx="252002" cy="164125"/>
              </a:xfrm>
              <a:custGeom>
                <a:avLst/>
                <a:gdLst/>
                <a:ahLst/>
                <a:cxnLst/>
                <a:rect l="l" t="t" r="r" b="b"/>
                <a:pathLst>
                  <a:path w="5678" h="3698" extrusionOk="0">
                    <a:moveTo>
                      <a:pt x="3100" y="0"/>
                    </a:moveTo>
                    <a:lnTo>
                      <a:pt x="2689" y="75"/>
                    </a:lnTo>
                    <a:lnTo>
                      <a:pt x="2279" y="150"/>
                    </a:lnTo>
                    <a:lnTo>
                      <a:pt x="1868" y="299"/>
                    </a:lnTo>
                    <a:lnTo>
                      <a:pt x="1457" y="486"/>
                    </a:lnTo>
                    <a:lnTo>
                      <a:pt x="1083" y="710"/>
                    </a:lnTo>
                    <a:lnTo>
                      <a:pt x="710" y="971"/>
                    </a:lnTo>
                    <a:lnTo>
                      <a:pt x="411" y="1270"/>
                    </a:lnTo>
                    <a:lnTo>
                      <a:pt x="187" y="1606"/>
                    </a:lnTo>
                    <a:lnTo>
                      <a:pt x="75" y="1793"/>
                    </a:lnTo>
                    <a:lnTo>
                      <a:pt x="38" y="1980"/>
                    </a:lnTo>
                    <a:lnTo>
                      <a:pt x="0" y="2167"/>
                    </a:lnTo>
                    <a:lnTo>
                      <a:pt x="38" y="2353"/>
                    </a:lnTo>
                    <a:lnTo>
                      <a:pt x="75" y="2503"/>
                    </a:lnTo>
                    <a:lnTo>
                      <a:pt x="112" y="2689"/>
                    </a:lnTo>
                    <a:lnTo>
                      <a:pt x="224" y="2801"/>
                    </a:lnTo>
                    <a:lnTo>
                      <a:pt x="336" y="2951"/>
                    </a:lnTo>
                    <a:lnTo>
                      <a:pt x="598" y="3175"/>
                    </a:lnTo>
                    <a:lnTo>
                      <a:pt x="897" y="3287"/>
                    </a:lnTo>
                    <a:lnTo>
                      <a:pt x="1083" y="3324"/>
                    </a:lnTo>
                    <a:lnTo>
                      <a:pt x="1233" y="3362"/>
                    </a:lnTo>
                    <a:lnTo>
                      <a:pt x="1420" y="3362"/>
                    </a:lnTo>
                    <a:lnTo>
                      <a:pt x="1569" y="3324"/>
                    </a:lnTo>
                    <a:lnTo>
                      <a:pt x="1868" y="3436"/>
                    </a:lnTo>
                    <a:lnTo>
                      <a:pt x="2204" y="3511"/>
                    </a:lnTo>
                    <a:lnTo>
                      <a:pt x="2540" y="3586"/>
                    </a:lnTo>
                    <a:lnTo>
                      <a:pt x="2876" y="3660"/>
                    </a:lnTo>
                    <a:lnTo>
                      <a:pt x="3212" y="3698"/>
                    </a:lnTo>
                    <a:lnTo>
                      <a:pt x="3548" y="3698"/>
                    </a:lnTo>
                    <a:lnTo>
                      <a:pt x="3885" y="3660"/>
                    </a:lnTo>
                    <a:lnTo>
                      <a:pt x="4221" y="3623"/>
                    </a:lnTo>
                    <a:lnTo>
                      <a:pt x="4519" y="3511"/>
                    </a:lnTo>
                    <a:lnTo>
                      <a:pt x="4818" y="3399"/>
                    </a:lnTo>
                    <a:lnTo>
                      <a:pt x="5042" y="3250"/>
                    </a:lnTo>
                    <a:lnTo>
                      <a:pt x="5266" y="3063"/>
                    </a:lnTo>
                    <a:lnTo>
                      <a:pt x="5453" y="2839"/>
                    </a:lnTo>
                    <a:lnTo>
                      <a:pt x="5565" y="2577"/>
                    </a:lnTo>
                    <a:lnTo>
                      <a:pt x="5640" y="2279"/>
                    </a:lnTo>
                    <a:lnTo>
                      <a:pt x="5677" y="1905"/>
                    </a:lnTo>
                    <a:lnTo>
                      <a:pt x="5640" y="1681"/>
                    </a:lnTo>
                    <a:lnTo>
                      <a:pt x="5603" y="1457"/>
                    </a:lnTo>
                    <a:lnTo>
                      <a:pt x="5528" y="1233"/>
                    </a:lnTo>
                    <a:lnTo>
                      <a:pt x="5416" y="1046"/>
                    </a:lnTo>
                    <a:lnTo>
                      <a:pt x="5304" y="859"/>
                    </a:lnTo>
                    <a:lnTo>
                      <a:pt x="5154" y="710"/>
                    </a:lnTo>
                    <a:lnTo>
                      <a:pt x="5005" y="561"/>
                    </a:lnTo>
                    <a:lnTo>
                      <a:pt x="4818" y="411"/>
                    </a:lnTo>
                    <a:lnTo>
                      <a:pt x="4445" y="187"/>
                    </a:lnTo>
                    <a:lnTo>
                      <a:pt x="3997" y="38"/>
                    </a:lnTo>
                    <a:lnTo>
                      <a:pt x="35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 rot="1226450">
                <a:off x="7103241" y="557341"/>
                <a:ext cx="167454" cy="227148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5118" extrusionOk="0">
                    <a:moveTo>
                      <a:pt x="2092" y="1"/>
                    </a:moveTo>
                    <a:lnTo>
                      <a:pt x="1868" y="76"/>
                    </a:lnTo>
                    <a:lnTo>
                      <a:pt x="1644" y="150"/>
                    </a:lnTo>
                    <a:lnTo>
                      <a:pt x="1382" y="374"/>
                    </a:lnTo>
                    <a:lnTo>
                      <a:pt x="1121" y="598"/>
                    </a:lnTo>
                    <a:lnTo>
                      <a:pt x="897" y="860"/>
                    </a:lnTo>
                    <a:lnTo>
                      <a:pt x="673" y="1121"/>
                    </a:lnTo>
                    <a:lnTo>
                      <a:pt x="486" y="1383"/>
                    </a:lnTo>
                    <a:lnTo>
                      <a:pt x="337" y="1682"/>
                    </a:lnTo>
                    <a:lnTo>
                      <a:pt x="187" y="1980"/>
                    </a:lnTo>
                    <a:lnTo>
                      <a:pt x="112" y="2279"/>
                    </a:lnTo>
                    <a:lnTo>
                      <a:pt x="38" y="2615"/>
                    </a:lnTo>
                    <a:lnTo>
                      <a:pt x="0" y="2914"/>
                    </a:lnTo>
                    <a:lnTo>
                      <a:pt x="38" y="3250"/>
                    </a:lnTo>
                    <a:lnTo>
                      <a:pt x="75" y="3549"/>
                    </a:lnTo>
                    <a:lnTo>
                      <a:pt x="187" y="3885"/>
                    </a:lnTo>
                    <a:lnTo>
                      <a:pt x="299" y="4184"/>
                    </a:lnTo>
                    <a:lnTo>
                      <a:pt x="523" y="4483"/>
                    </a:lnTo>
                    <a:lnTo>
                      <a:pt x="747" y="4744"/>
                    </a:lnTo>
                    <a:lnTo>
                      <a:pt x="971" y="4931"/>
                    </a:lnTo>
                    <a:lnTo>
                      <a:pt x="1270" y="5080"/>
                    </a:lnTo>
                    <a:lnTo>
                      <a:pt x="1420" y="5080"/>
                    </a:lnTo>
                    <a:lnTo>
                      <a:pt x="1569" y="5118"/>
                    </a:lnTo>
                    <a:lnTo>
                      <a:pt x="1756" y="5080"/>
                    </a:lnTo>
                    <a:lnTo>
                      <a:pt x="1868" y="5043"/>
                    </a:lnTo>
                    <a:lnTo>
                      <a:pt x="2167" y="4931"/>
                    </a:lnTo>
                    <a:lnTo>
                      <a:pt x="2428" y="4781"/>
                    </a:lnTo>
                    <a:lnTo>
                      <a:pt x="2689" y="4632"/>
                    </a:lnTo>
                    <a:lnTo>
                      <a:pt x="2914" y="4445"/>
                    </a:lnTo>
                    <a:lnTo>
                      <a:pt x="3100" y="4259"/>
                    </a:lnTo>
                    <a:lnTo>
                      <a:pt x="3287" y="4072"/>
                    </a:lnTo>
                    <a:lnTo>
                      <a:pt x="3436" y="3848"/>
                    </a:lnTo>
                    <a:lnTo>
                      <a:pt x="3549" y="3624"/>
                    </a:lnTo>
                    <a:lnTo>
                      <a:pt x="3661" y="3362"/>
                    </a:lnTo>
                    <a:lnTo>
                      <a:pt x="3735" y="3138"/>
                    </a:lnTo>
                    <a:lnTo>
                      <a:pt x="3773" y="2877"/>
                    </a:lnTo>
                    <a:lnTo>
                      <a:pt x="3773" y="2578"/>
                    </a:lnTo>
                    <a:lnTo>
                      <a:pt x="3735" y="2316"/>
                    </a:lnTo>
                    <a:lnTo>
                      <a:pt x="3698" y="2018"/>
                    </a:lnTo>
                    <a:lnTo>
                      <a:pt x="3586" y="1756"/>
                    </a:lnTo>
                    <a:lnTo>
                      <a:pt x="3474" y="1457"/>
                    </a:lnTo>
                    <a:lnTo>
                      <a:pt x="3399" y="1345"/>
                    </a:lnTo>
                    <a:lnTo>
                      <a:pt x="3399" y="1159"/>
                    </a:lnTo>
                    <a:lnTo>
                      <a:pt x="3399" y="972"/>
                    </a:lnTo>
                    <a:lnTo>
                      <a:pt x="3324" y="785"/>
                    </a:lnTo>
                    <a:lnTo>
                      <a:pt x="3250" y="598"/>
                    </a:lnTo>
                    <a:lnTo>
                      <a:pt x="3100" y="412"/>
                    </a:lnTo>
                    <a:lnTo>
                      <a:pt x="2951" y="262"/>
                    </a:lnTo>
                    <a:lnTo>
                      <a:pt x="2764" y="150"/>
                    </a:lnTo>
                    <a:lnTo>
                      <a:pt x="2540" y="38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 rot="1226450">
                <a:off x="6662391" y="660849"/>
                <a:ext cx="230432" cy="213877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4819" extrusionOk="0">
                    <a:moveTo>
                      <a:pt x="2204" y="0"/>
                    </a:moveTo>
                    <a:lnTo>
                      <a:pt x="2055" y="38"/>
                    </a:lnTo>
                    <a:lnTo>
                      <a:pt x="1420" y="337"/>
                    </a:lnTo>
                    <a:lnTo>
                      <a:pt x="1121" y="486"/>
                    </a:lnTo>
                    <a:lnTo>
                      <a:pt x="859" y="710"/>
                    </a:lnTo>
                    <a:lnTo>
                      <a:pt x="598" y="934"/>
                    </a:lnTo>
                    <a:lnTo>
                      <a:pt x="374" y="1196"/>
                    </a:lnTo>
                    <a:lnTo>
                      <a:pt x="187" y="1457"/>
                    </a:lnTo>
                    <a:lnTo>
                      <a:pt x="75" y="1793"/>
                    </a:lnTo>
                    <a:lnTo>
                      <a:pt x="38" y="2092"/>
                    </a:lnTo>
                    <a:lnTo>
                      <a:pt x="0" y="2391"/>
                    </a:lnTo>
                    <a:lnTo>
                      <a:pt x="38" y="2652"/>
                    </a:lnTo>
                    <a:lnTo>
                      <a:pt x="112" y="2951"/>
                    </a:lnTo>
                    <a:lnTo>
                      <a:pt x="224" y="3212"/>
                    </a:lnTo>
                    <a:lnTo>
                      <a:pt x="374" y="3436"/>
                    </a:lnTo>
                    <a:lnTo>
                      <a:pt x="523" y="3698"/>
                    </a:lnTo>
                    <a:lnTo>
                      <a:pt x="710" y="3885"/>
                    </a:lnTo>
                    <a:lnTo>
                      <a:pt x="1121" y="4221"/>
                    </a:lnTo>
                    <a:lnTo>
                      <a:pt x="1606" y="4519"/>
                    </a:lnTo>
                    <a:lnTo>
                      <a:pt x="2092" y="4706"/>
                    </a:lnTo>
                    <a:lnTo>
                      <a:pt x="2353" y="4781"/>
                    </a:lnTo>
                    <a:lnTo>
                      <a:pt x="2615" y="4818"/>
                    </a:lnTo>
                    <a:lnTo>
                      <a:pt x="3175" y="4818"/>
                    </a:lnTo>
                    <a:lnTo>
                      <a:pt x="3436" y="4781"/>
                    </a:lnTo>
                    <a:lnTo>
                      <a:pt x="3698" y="4744"/>
                    </a:lnTo>
                    <a:lnTo>
                      <a:pt x="3922" y="4632"/>
                    </a:lnTo>
                    <a:lnTo>
                      <a:pt x="4146" y="4519"/>
                    </a:lnTo>
                    <a:lnTo>
                      <a:pt x="4370" y="4370"/>
                    </a:lnTo>
                    <a:lnTo>
                      <a:pt x="4594" y="4183"/>
                    </a:lnTo>
                    <a:lnTo>
                      <a:pt x="4856" y="3847"/>
                    </a:lnTo>
                    <a:lnTo>
                      <a:pt x="5005" y="3511"/>
                    </a:lnTo>
                    <a:lnTo>
                      <a:pt x="5117" y="3138"/>
                    </a:lnTo>
                    <a:lnTo>
                      <a:pt x="5192" y="2727"/>
                    </a:lnTo>
                    <a:lnTo>
                      <a:pt x="5192" y="2316"/>
                    </a:lnTo>
                    <a:lnTo>
                      <a:pt x="5154" y="1942"/>
                    </a:lnTo>
                    <a:lnTo>
                      <a:pt x="5080" y="1532"/>
                    </a:lnTo>
                    <a:lnTo>
                      <a:pt x="5005" y="1158"/>
                    </a:lnTo>
                    <a:lnTo>
                      <a:pt x="4930" y="971"/>
                    </a:lnTo>
                    <a:lnTo>
                      <a:pt x="4856" y="822"/>
                    </a:lnTo>
                    <a:lnTo>
                      <a:pt x="4706" y="673"/>
                    </a:lnTo>
                    <a:lnTo>
                      <a:pt x="4594" y="523"/>
                    </a:lnTo>
                    <a:lnTo>
                      <a:pt x="4407" y="411"/>
                    </a:lnTo>
                    <a:lnTo>
                      <a:pt x="4258" y="337"/>
                    </a:lnTo>
                    <a:lnTo>
                      <a:pt x="4071" y="299"/>
                    </a:lnTo>
                    <a:lnTo>
                      <a:pt x="3885" y="299"/>
                    </a:lnTo>
                    <a:lnTo>
                      <a:pt x="3548" y="337"/>
                    </a:lnTo>
                    <a:lnTo>
                      <a:pt x="3212" y="411"/>
                    </a:lnTo>
                    <a:lnTo>
                      <a:pt x="2951" y="187"/>
                    </a:lnTo>
                    <a:lnTo>
                      <a:pt x="2689" y="38"/>
                    </a:lnTo>
                    <a:lnTo>
                      <a:pt x="25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 rot="1226450">
                <a:off x="7012257" y="264704"/>
                <a:ext cx="180724" cy="192352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334" extrusionOk="0">
                    <a:moveTo>
                      <a:pt x="1793" y="1"/>
                    </a:moveTo>
                    <a:lnTo>
                      <a:pt x="1420" y="75"/>
                    </a:lnTo>
                    <a:lnTo>
                      <a:pt x="1046" y="225"/>
                    </a:lnTo>
                    <a:lnTo>
                      <a:pt x="748" y="412"/>
                    </a:lnTo>
                    <a:lnTo>
                      <a:pt x="486" y="673"/>
                    </a:lnTo>
                    <a:lnTo>
                      <a:pt x="262" y="972"/>
                    </a:lnTo>
                    <a:lnTo>
                      <a:pt x="113" y="1308"/>
                    </a:lnTo>
                    <a:lnTo>
                      <a:pt x="38" y="1681"/>
                    </a:lnTo>
                    <a:lnTo>
                      <a:pt x="1" y="2055"/>
                    </a:lnTo>
                    <a:lnTo>
                      <a:pt x="38" y="2428"/>
                    </a:lnTo>
                    <a:lnTo>
                      <a:pt x="113" y="2802"/>
                    </a:lnTo>
                    <a:lnTo>
                      <a:pt x="262" y="3175"/>
                    </a:lnTo>
                    <a:lnTo>
                      <a:pt x="449" y="3511"/>
                    </a:lnTo>
                    <a:lnTo>
                      <a:pt x="710" y="3810"/>
                    </a:lnTo>
                    <a:lnTo>
                      <a:pt x="1009" y="4034"/>
                    </a:lnTo>
                    <a:lnTo>
                      <a:pt x="1308" y="4221"/>
                    </a:lnTo>
                    <a:lnTo>
                      <a:pt x="1495" y="4296"/>
                    </a:lnTo>
                    <a:lnTo>
                      <a:pt x="1681" y="4333"/>
                    </a:lnTo>
                    <a:lnTo>
                      <a:pt x="2055" y="4333"/>
                    </a:lnTo>
                    <a:lnTo>
                      <a:pt x="2242" y="4296"/>
                    </a:lnTo>
                    <a:lnTo>
                      <a:pt x="2466" y="4258"/>
                    </a:lnTo>
                    <a:lnTo>
                      <a:pt x="2764" y="4109"/>
                    </a:lnTo>
                    <a:lnTo>
                      <a:pt x="3026" y="3960"/>
                    </a:lnTo>
                    <a:lnTo>
                      <a:pt x="3250" y="3736"/>
                    </a:lnTo>
                    <a:lnTo>
                      <a:pt x="3437" y="3511"/>
                    </a:lnTo>
                    <a:lnTo>
                      <a:pt x="3586" y="3250"/>
                    </a:lnTo>
                    <a:lnTo>
                      <a:pt x="3736" y="2951"/>
                    </a:lnTo>
                    <a:lnTo>
                      <a:pt x="3810" y="2652"/>
                    </a:lnTo>
                    <a:lnTo>
                      <a:pt x="3885" y="2354"/>
                    </a:lnTo>
                    <a:lnTo>
                      <a:pt x="3960" y="2167"/>
                    </a:lnTo>
                    <a:lnTo>
                      <a:pt x="4034" y="1980"/>
                    </a:lnTo>
                    <a:lnTo>
                      <a:pt x="4072" y="1793"/>
                    </a:lnTo>
                    <a:lnTo>
                      <a:pt x="4072" y="1607"/>
                    </a:lnTo>
                    <a:lnTo>
                      <a:pt x="4034" y="1383"/>
                    </a:lnTo>
                    <a:lnTo>
                      <a:pt x="3960" y="1196"/>
                    </a:lnTo>
                    <a:lnTo>
                      <a:pt x="3885" y="1046"/>
                    </a:lnTo>
                    <a:lnTo>
                      <a:pt x="3736" y="860"/>
                    </a:lnTo>
                    <a:lnTo>
                      <a:pt x="3474" y="598"/>
                    </a:lnTo>
                    <a:lnTo>
                      <a:pt x="3175" y="374"/>
                    </a:lnTo>
                    <a:lnTo>
                      <a:pt x="2877" y="187"/>
                    </a:lnTo>
                    <a:lnTo>
                      <a:pt x="2503" y="75"/>
                    </a:lnTo>
                    <a:lnTo>
                      <a:pt x="21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 rot="1226450">
                <a:off x="7365342" y="431300"/>
                <a:ext cx="188979" cy="187337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4221" extrusionOk="0">
                    <a:moveTo>
                      <a:pt x="1980" y="0"/>
                    </a:moveTo>
                    <a:lnTo>
                      <a:pt x="1681" y="75"/>
                    </a:lnTo>
                    <a:lnTo>
                      <a:pt x="1643" y="75"/>
                    </a:lnTo>
                    <a:lnTo>
                      <a:pt x="1419" y="38"/>
                    </a:lnTo>
                    <a:lnTo>
                      <a:pt x="1195" y="38"/>
                    </a:lnTo>
                    <a:lnTo>
                      <a:pt x="971" y="75"/>
                    </a:lnTo>
                    <a:lnTo>
                      <a:pt x="747" y="187"/>
                    </a:lnTo>
                    <a:lnTo>
                      <a:pt x="560" y="299"/>
                    </a:lnTo>
                    <a:lnTo>
                      <a:pt x="411" y="449"/>
                    </a:lnTo>
                    <a:lnTo>
                      <a:pt x="299" y="635"/>
                    </a:lnTo>
                    <a:lnTo>
                      <a:pt x="224" y="859"/>
                    </a:lnTo>
                    <a:lnTo>
                      <a:pt x="75" y="1494"/>
                    </a:lnTo>
                    <a:lnTo>
                      <a:pt x="38" y="1830"/>
                    </a:lnTo>
                    <a:lnTo>
                      <a:pt x="0" y="2167"/>
                    </a:lnTo>
                    <a:lnTo>
                      <a:pt x="38" y="2503"/>
                    </a:lnTo>
                    <a:lnTo>
                      <a:pt x="75" y="2801"/>
                    </a:lnTo>
                    <a:lnTo>
                      <a:pt x="150" y="3138"/>
                    </a:lnTo>
                    <a:lnTo>
                      <a:pt x="299" y="3399"/>
                    </a:lnTo>
                    <a:lnTo>
                      <a:pt x="448" y="3660"/>
                    </a:lnTo>
                    <a:lnTo>
                      <a:pt x="672" y="3847"/>
                    </a:lnTo>
                    <a:lnTo>
                      <a:pt x="897" y="3997"/>
                    </a:lnTo>
                    <a:lnTo>
                      <a:pt x="1158" y="4146"/>
                    </a:lnTo>
                    <a:lnTo>
                      <a:pt x="1457" y="4183"/>
                    </a:lnTo>
                    <a:lnTo>
                      <a:pt x="1718" y="4221"/>
                    </a:lnTo>
                    <a:lnTo>
                      <a:pt x="2017" y="4183"/>
                    </a:lnTo>
                    <a:lnTo>
                      <a:pt x="2278" y="4109"/>
                    </a:lnTo>
                    <a:lnTo>
                      <a:pt x="2727" y="3922"/>
                    </a:lnTo>
                    <a:lnTo>
                      <a:pt x="3100" y="3660"/>
                    </a:lnTo>
                    <a:lnTo>
                      <a:pt x="3474" y="3362"/>
                    </a:lnTo>
                    <a:lnTo>
                      <a:pt x="3772" y="2988"/>
                    </a:lnTo>
                    <a:lnTo>
                      <a:pt x="4034" y="2577"/>
                    </a:lnTo>
                    <a:lnTo>
                      <a:pt x="4146" y="2353"/>
                    </a:lnTo>
                    <a:lnTo>
                      <a:pt x="4183" y="2129"/>
                    </a:lnTo>
                    <a:lnTo>
                      <a:pt x="4258" y="1905"/>
                    </a:lnTo>
                    <a:lnTo>
                      <a:pt x="4258" y="1681"/>
                    </a:lnTo>
                    <a:lnTo>
                      <a:pt x="4258" y="1420"/>
                    </a:lnTo>
                    <a:lnTo>
                      <a:pt x="4220" y="1195"/>
                    </a:lnTo>
                    <a:lnTo>
                      <a:pt x="4146" y="1009"/>
                    </a:lnTo>
                    <a:lnTo>
                      <a:pt x="4071" y="859"/>
                    </a:lnTo>
                    <a:lnTo>
                      <a:pt x="3884" y="598"/>
                    </a:lnTo>
                    <a:lnTo>
                      <a:pt x="3623" y="374"/>
                    </a:lnTo>
                    <a:lnTo>
                      <a:pt x="3324" y="187"/>
                    </a:lnTo>
                    <a:lnTo>
                      <a:pt x="3025" y="75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 rot="1226450">
                <a:off x="7377965" y="724395"/>
                <a:ext cx="190665" cy="179037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4034" extrusionOk="0">
                    <a:moveTo>
                      <a:pt x="2690" y="0"/>
                    </a:moveTo>
                    <a:lnTo>
                      <a:pt x="2428" y="37"/>
                    </a:lnTo>
                    <a:lnTo>
                      <a:pt x="2055" y="224"/>
                    </a:lnTo>
                    <a:lnTo>
                      <a:pt x="1906" y="262"/>
                    </a:lnTo>
                    <a:lnTo>
                      <a:pt x="1868" y="299"/>
                    </a:lnTo>
                    <a:lnTo>
                      <a:pt x="1794" y="336"/>
                    </a:lnTo>
                    <a:lnTo>
                      <a:pt x="1644" y="448"/>
                    </a:lnTo>
                    <a:lnTo>
                      <a:pt x="1383" y="448"/>
                    </a:lnTo>
                    <a:lnTo>
                      <a:pt x="1159" y="523"/>
                    </a:lnTo>
                    <a:lnTo>
                      <a:pt x="972" y="635"/>
                    </a:lnTo>
                    <a:lnTo>
                      <a:pt x="785" y="784"/>
                    </a:lnTo>
                    <a:lnTo>
                      <a:pt x="561" y="1046"/>
                    </a:lnTo>
                    <a:lnTo>
                      <a:pt x="374" y="1307"/>
                    </a:lnTo>
                    <a:lnTo>
                      <a:pt x="225" y="1569"/>
                    </a:lnTo>
                    <a:lnTo>
                      <a:pt x="113" y="1867"/>
                    </a:lnTo>
                    <a:lnTo>
                      <a:pt x="38" y="2166"/>
                    </a:lnTo>
                    <a:lnTo>
                      <a:pt x="1" y="2465"/>
                    </a:lnTo>
                    <a:lnTo>
                      <a:pt x="1" y="2764"/>
                    </a:lnTo>
                    <a:lnTo>
                      <a:pt x="76" y="3137"/>
                    </a:lnTo>
                    <a:lnTo>
                      <a:pt x="188" y="3399"/>
                    </a:lnTo>
                    <a:lnTo>
                      <a:pt x="374" y="3660"/>
                    </a:lnTo>
                    <a:lnTo>
                      <a:pt x="636" y="3847"/>
                    </a:lnTo>
                    <a:lnTo>
                      <a:pt x="748" y="3884"/>
                    </a:lnTo>
                    <a:lnTo>
                      <a:pt x="897" y="3959"/>
                    </a:lnTo>
                    <a:lnTo>
                      <a:pt x="1233" y="3996"/>
                    </a:lnTo>
                    <a:lnTo>
                      <a:pt x="1569" y="4034"/>
                    </a:lnTo>
                    <a:lnTo>
                      <a:pt x="1906" y="3996"/>
                    </a:lnTo>
                    <a:lnTo>
                      <a:pt x="2204" y="3959"/>
                    </a:lnTo>
                    <a:lnTo>
                      <a:pt x="2540" y="3884"/>
                    </a:lnTo>
                    <a:lnTo>
                      <a:pt x="2839" y="3772"/>
                    </a:lnTo>
                    <a:lnTo>
                      <a:pt x="3138" y="3586"/>
                    </a:lnTo>
                    <a:lnTo>
                      <a:pt x="3399" y="3399"/>
                    </a:lnTo>
                    <a:lnTo>
                      <a:pt x="3624" y="3175"/>
                    </a:lnTo>
                    <a:lnTo>
                      <a:pt x="3810" y="2951"/>
                    </a:lnTo>
                    <a:lnTo>
                      <a:pt x="3997" y="2689"/>
                    </a:lnTo>
                    <a:lnTo>
                      <a:pt x="4109" y="2390"/>
                    </a:lnTo>
                    <a:lnTo>
                      <a:pt x="4221" y="2092"/>
                    </a:lnTo>
                    <a:lnTo>
                      <a:pt x="4259" y="1793"/>
                    </a:lnTo>
                    <a:lnTo>
                      <a:pt x="4296" y="1494"/>
                    </a:lnTo>
                    <a:lnTo>
                      <a:pt x="4296" y="1195"/>
                    </a:lnTo>
                    <a:lnTo>
                      <a:pt x="4184" y="822"/>
                    </a:lnTo>
                    <a:lnTo>
                      <a:pt x="4109" y="635"/>
                    </a:lnTo>
                    <a:lnTo>
                      <a:pt x="4034" y="486"/>
                    </a:lnTo>
                    <a:lnTo>
                      <a:pt x="3922" y="336"/>
                    </a:lnTo>
                    <a:lnTo>
                      <a:pt x="3773" y="224"/>
                    </a:lnTo>
                    <a:lnTo>
                      <a:pt x="3624" y="149"/>
                    </a:lnTo>
                    <a:lnTo>
                      <a:pt x="3437" y="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 rot="1226450">
                <a:off x="7011661" y="816192"/>
                <a:ext cx="150899" cy="140958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176" extrusionOk="0">
                    <a:moveTo>
                      <a:pt x="1233" y="1"/>
                    </a:moveTo>
                    <a:lnTo>
                      <a:pt x="1009" y="38"/>
                    </a:lnTo>
                    <a:lnTo>
                      <a:pt x="822" y="150"/>
                    </a:lnTo>
                    <a:lnTo>
                      <a:pt x="635" y="262"/>
                    </a:lnTo>
                    <a:lnTo>
                      <a:pt x="486" y="449"/>
                    </a:lnTo>
                    <a:lnTo>
                      <a:pt x="336" y="636"/>
                    </a:lnTo>
                    <a:lnTo>
                      <a:pt x="262" y="822"/>
                    </a:lnTo>
                    <a:lnTo>
                      <a:pt x="75" y="1420"/>
                    </a:lnTo>
                    <a:lnTo>
                      <a:pt x="38" y="1681"/>
                    </a:lnTo>
                    <a:lnTo>
                      <a:pt x="0" y="2018"/>
                    </a:lnTo>
                    <a:lnTo>
                      <a:pt x="38" y="2204"/>
                    </a:lnTo>
                    <a:lnTo>
                      <a:pt x="112" y="2428"/>
                    </a:lnTo>
                    <a:lnTo>
                      <a:pt x="224" y="2652"/>
                    </a:lnTo>
                    <a:lnTo>
                      <a:pt x="374" y="2839"/>
                    </a:lnTo>
                    <a:lnTo>
                      <a:pt x="523" y="2989"/>
                    </a:lnTo>
                    <a:lnTo>
                      <a:pt x="710" y="3101"/>
                    </a:lnTo>
                    <a:lnTo>
                      <a:pt x="934" y="3175"/>
                    </a:lnTo>
                    <a:lnTo>
                      <a:pt x="1195" y="3175"/>
                    </a:lnTo>
                    <a:lnTo>
                      <a:pt x="1494" y="3138"/>
                    </a:lnTo>
                    <a:lnTo>
                      <a:pt x="1793" y="3063"/>
                    </a:lnTo>
                    <a:lnTo>
                      <a:pt x="2054" y="2951"/>
                    </a:lnTo>
                    <a:lnTo>
                      <a:pt x="2316" y="2802"/>
                    </a:lnTo>
                    <a:lnTo>
                      <a:pt x="2727" y="2503"/>
                    </a:lnTo>
                    <a:lnTo>
                      <a:pt x="3063" y="2204"/>
                    </a:lnTo>
                    <a:lnTo>
                      <a:pt x="3212" y="2018"/>
                    </a:lnTo>
                    <a:lnTo>
                      <a:pt x="3324" y="1831"/>
                    </a:lnTo>
                    <a:lnTo>
                      <a:pt x="3399" y="1607"/>
                    </a:lnTo>
                    <a:lnTo>
                      <a:pt x="3399" y="1383"/>
                    </a:lnTo>
                    <a:lnTo>
                      <a:pt x="3399" y="1121"/>
                    </a:lnTo>
                    <a:lnTo>
                      <a:pt x="3324" y="934"/>
                    </a:lnTo>
                    <a:lnTo>
                      <a:pt x="3212" y="710"/>
                    </a:lnTo>
                    <a:lnTo>
                      <a:pt x="3063" y="561"/>
                    </a:lnTo>
                    <a:lnTo>
                      <a:pt x="2839" y="374"/>
                    </a:lnTo>
                    <a:lnTo>
                      <a:pt x="2615" y="262"/>
                    </a:lnTo>
                    <a:lnTo>
                      <a:pt x="2353" y="225"/>
                    </a:lnTo>
                    <a:lnTo>
                      <a:pt x="2092" y="225"/>
                    </a:lnTo>
                    <a:lnTo>
                      <a:pt x="1905" y="113"/>
                    </a:lnTo>
                    <a:lnTo>
                      <a:pt x="1681" y="38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 rot="1226450">
                <a:off x="6364651" y="642823"/>
                <a:ext cx="159154" cy="164169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3699" extrusionOk="0">
                    <a:moveTo>
                      <a:pt x="1942" y="1"/>
                    </a:moveTo>
                    <a:lnTo>
                      <a:pt x="1718" y="75"/>
                    </a:lnTo>
                    <a:lnTo>
                      <a:pt x="1494" y="150"/>
                    </a:lnTo>
                    <a:lnTo>
                      <a:pt x="1307" y="187"/>
                    </a:lnTo>
                    <a:lnTo>
                      <a:pt x="1158" y="225"/>
                    </a:lnTo>
                    <a:lnTo>
                      <a:pt x="971" y="299"/>
                    </a:lnTo>
                    <a:lnTo>
                      <a:pt x="822" y="374"/>
                    </a:lnTo>
                    <a:lnTo>
                      <a:pt x="672" y="486"/>
                    </a:lnTo>
                    <a:lnTo>
                      <a:pt x="560" y="636"/>
                    </a:lnTo>
                    <a:lnTo>
                      <a:pt x="486" y="785"/>
                    </a:lnTo>
                    <a:lnTo>
                      <a:pt x="448" y="972"/>
                    </a:lnTo>
                    <a:lnTo>
                      <a:pt x="448" y="1009"/>
                    </a:lnTo>
                    <a:lnTo>
                      <a:pt x="262" y="1270"/>
                    </a:lnTo>
                    <a:lnTo>
                      <a:pt x="150" y="1569"/>
                    </a:lnTo>
                    <a:lnTo>
                      <a:pt x="37" y="1793"/>
                    </a:lnTo>
                    <a:lnTo>
                      <a:pt x="0" y="2017"/>
                    </a:lnTo>
                    <a:lnTo>
                      <a:pt x="0" y="2241"/>
                    </a:lnTo>
                    <a:lnTo>
                      <a:pt x="37" y="2466"/>
                    </a:lnTo>
                    <a:lnTo>
                      <a:pt x="75" y="2652"/>
                    </a:lnTo>
                    <a:lnTo>
                      <a:pt x="187" y="2839"/>
                    </a:lnTo>
                    <a:lnTo>
                      <a:pt x="336" y="3026"/>
                    </a:lnTo>
                    <a:lnTo>
                      <a:pt x="560" y="3175"/>
                    </a:lnTo>
                    <a:lnTo>
                      <a:pt x="672" y="3213"/>
                    </a:lnTo>
                    <a:lnTo>
                      <a:pt x="784" y="3325"/>
                    </a:lnTo>
                    <a:lnTo>
                      <a:pt x="896" y="3437"/>
                    </a:lnTo>
                    <a:lnTo>
                      <a:pt x="1046" y="3549"/>
                    </a:lnTo>
                    <a:lnTo>
                      <a:pt x="1195" y="3623"/>
                    </a:lnTo>
                    <a:lnTo>
                      <a:pt x="1382" y="3661"/>
                    </a:lnTo>
                    <a:lnTo>
                      <a:pt x="1531" y="3698"/>
                    </a:lnTo>
                    <a:lnTo>
                      <a:pt x="1718" y="3661"/>
                    </a:lnTo>
                    <a:lnTo>
                      <a:pt x="1905" y="3661"/>
                    </a:lnTo>
                    <a:lnTo>
                      <a:pt x="2428" y="3474"/>
                    </a:lnTo>
                    <a:lnTo>
                      <a:pt x="2652" y="3362"/>
                    </a:lnTo>
                    <a:lnTo>
                      <a:pt x="2876" y="3250"/>
                    </a:lnTo>
                    <a:lnTo>
                      <a:pt x="3063" y="3063"/>
                    </a:lnTo>
                    <a:lnTo>
                      <a:pt x="3249" y="2876"/>
                    </a:lnTo>
                    <a:lnTo>
                      <a:pt x="3399" y="2690"/>
                    </a:lnTo>
                    <a:lnTo>
                      <a:pt x="3511" y="2428"/>
                    </a:lnTo>
                    <a:lnTo>
                      <a:pt x="3548" y="2204"/>
                    </a:lnTo>
                    <a:lnTo>
                      <a:pt x="3586" y="2017"/>
                    </a:lnTo>
                    <a:lnTo>
                      <a:pt x="3548" y="1607"/>
                    </a:lnTo>
                    <a:lnTo>
                      <a:pt x="3473" y="1233"/>
                    </a:lnTo>
                    <a:lnTo>
                      <a:pt x="3361" y="822"/>
                    </a:lnTo>
                    <a:lnTo>
                      <a:pt x="3287" y="598"/>
                    </a:lnTo>
                    <a:lnTo>
                      <a:pt x="3137" y="411"/>
                    </a:lnTo>
                    <a:lnTo>
                      <a:pt x="2988" y="262"/>
                    </a:lnTo>
                    <a:lnTo>
                      <a:pt x="2801" y="150"/>
                    </a:lnTo>
                    <a:lnTo>
                      <a:pt x="2614" y="38"/>
                    </a:lnTo>
                    <a:lnTo>
                      <a:pt x="23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" name="Google Shape;444;p7"/>
            <p:cNvSpPr/>
            <p:nvPr/>
          </p:nvSpPr>
          <p:spPr>
            <a:xfrm rot="9257907" flipH="1">
              <a:off x="7277578" y="3961880"/>
              <a:ext cx="2566011" cy="2463325"/>
            </a:xfrm>
            <a:custGeom>
              <a:avLst/>
              <a:gdLst/>
              <a:ahLst/>
              <a:cxnLst/>
              <a:rect l="l" t="t" r="r" b="b"/>
              <a:pathLst>
                <a:path w="49553" h="47570" extrusionOk="0">
                  <a:moveTo>
                    <a:pt x="34604" y="0"/>
                  </a:moveTo>
                  <a:lnTo>
                    <a:pt x="34026" y="41"/>
                  </a:lnTo>
                  <a:lnTo>
                    <a:pt x="33448" y="83"/>
                  </a:lnTo>
                  <a:lnTo>
                    <a:pt x="32828" y="207"/>
                  </a:lnTo>
                  <a:lnTo>
                    <a:pt x="32209" y="330"/>
                  </a:lnTo>
                  <a:lnTo>
                    <a:pt x="31590" y="496"/>
                  </a:lnTo>
                  <a:lnTo>
                    <a:pt x="30268" y="867"/>
                  </a:lnTo>
                  <a:lnTo>
                    <a:pt x="28947" y="1363"/>
                  </a:lnTo>
                  <a:lnTo>
                    <a:pt x="24529" y="3138"/>
                  </a:lnTo>
                  <a:lnTo>
                    <a:pt x="22257" y="4088"/>
                  </a:lnTo>
                  <a:lnTo>
                    <a:pt x="19904" y="5079"/>
                  </a:lnTo>
                  <a:lnTo>
                    <a:pt x="17426" y="6153"/>
                  </a:lnTo>
                  <a:lnTo>
                    <a:pt x="14783" y="7350"/>
                  </a:lnTo>
                  <a:lnTo>
                    <a:pt x="11893" y="8672"/>
                  </a:lnTo>
                  <a:lnTo>
                    <a:pt x="8796" y="10200"/>
                  </a:lnTo>
                  <a:lnTo>
                    <a:pt x="7887" y="10654"/>
                  </a:lnTo>
                  <a:lnTo>
                    <a:pt x="7020" y="11108"/>
                  </a:lnTo>
                  <a:lnTo>
                    <a:pt x="6194" y="11604"/>
                  </a:lnTo>
                  <a:lnTo>
                    <a:pt x="5451" y="12099"/>
                  </a:lnTo>
                  <a:lnTo>
                    <a:pt x="4708" y="12595"/>
                  </a:lnTo>
                  <a:lnTo>
                    <a:pt x="4047" y="13131"/>
                  </a:lnTo>
                  <a:lnTo>
                    <a:pt x="3428" y="13627"/>
                  </a:lnTo>
                  <a:lnTo>
                    <a:pt x="2808" y="14164"/>
                  </a:lnTo>
                  <a:lnTo>
                    <a:pt x="2313" y="14701"/>
                  </a:lnTo>
                  <a:lnTo>
                    <a:pt x="1817" y="15237"/>
                  </a:lnTo>
                  <a:lnTo>
                    <a:pt x="1404" y="15815"/>
                  </a:lnTo>
                  <a:lnTo>
                    <a:pt x="1033" y="16352"/>
                  </a:lnTo>
                  <a:lnTo>
                    <a:pt x="702" y="16930"/>
                  </a:lnTo>
                  <a:lnTo>
                    <a:pt x="454" y="17508"/>
                  </a:lnTo>
                  <a:lnTo>
                    <a:pt x="248" y="18087"/>
                  </a:lnTo>
                  <a:lnTo>
                    <a:pt x="124" y="18623"/>
                  </a:lnTo>
                  <a:lnTo>
                    <a:pt x="42" y="19243"/>
                  </a:lnTo>
                  <a:lnTo>
                    <a:pt x="0" y="19821"/>
                  </a:lnTo>
                  <a:lnTo>
                    <a:pt x="42" y="20399"/>
                  </a:lnTo>
                  <a:lnTo>
                    <a:pt x="124" y="20977"/>
                  </a:lnTo>
                  <a:lnTo>
                    <a:pt x="289" y="21555"/>
                  </a:lnTo>
                  <a:lnTo>
                    <a:pt x="537" y="22133"/>
                  </a:lnTo>
                  <a:lnTo>
                    <a:pt x="826" y="22711"/>
                  </a:lnTo>
                  <a:lnTo>
                    <a:pt x="1198" y="23290"/>
                  </a:lnTo>
                  <a:lnTo>
                    <a:pt x="1611" y="23909"/>
                  </a:lnTo>
                  <a:lnTo>
                    <a:pt x="2106" y="24487"/>
                  </a:lnTo>
                  <a:lnTo>
                    <a:pt x="2684" y="25065"/>
                  </a:lnTo>
                  <a:lnTo>
                    <a:pt x="3345" y="25602"/>
                  </a:lnTo>
                  <a:lnTo>
                    <a:pt x="4047" y="26180"/>
                  </a:lnTo>
                  <a:lnTo>
                    <a:pt x="4832" y="26758"/>
                  </a:lnTo>
                  <a:lnTo>
                    <a:pt x="5699" y="27295"/>
                  </a:lnTo>
                  <a:lnTo>
                    <a:pt x="6648" y="27873"/>
                  </a:lnTo>
                  <a:lnTo>
                    <a:pt x="9333" y="29401"/>
                  </a:lnTo>
                  <a:lnTo>
                    <a:pt x="12058" y="31094"/>
                  </a:lnTo>
                  <a:lnTo>
                    <a:pt x="14907" y="32870"/>
                  </a:lnTo>
                  <a:lnTo>
                    <a:pt x="17922" y="34810"/>
                  </a:lnTo>
                  <a:lnTo>
                    <a:pt x="21184" y="36875"/>
                  </a:lnTo>
                  <a:lnTo>
                    <a:pt x="24776" y="39105"/>
                  </a:lnTo>
                  <a:lnTo>
                    <a:pt x="28740" y="41500"/>
                  </a:lnTo>
                  <a:lnTo>
                    <a:pt x="33159" y="44101"/>
                  </a:lnTo>
                  <a:lnTo>
                    <a:pt x="34398" y="44762"/>
                  </a:lnTo>
                  <a:lnTo>
                    <a:pt x="35554" y="45381"/>
                  </a:lnTo>
                  <a:lnTo>
                    <a:pt x="36669" y="45918"/>
                  </a:lnTo>
                  <a:lnTo>
                    <a:pt x="37742" y="46373"/>
                  </a:lnTo>
                  <a:lnTo>
                    <a:pt x="38775" y="46744"/>
                  </a:lnTo>
                  <a:lnTo>
                    <a:pt x="39766" y="47033"/>
                  </a:lnTo>
                  <a:lnTo>
                    <a:pt x="40716" y="47281"/>
                  </a:lnTo>
                  <a:lnTo>
                    <a:pt x="41624" y="47446"/>
                  </a:lnTo>
                  <a:lnTo>
                    <a:pt x="42450" y="47570"/>
                  </a:lnTo>
                  <a:lnTo>
                    <a:pt x="44019" y="47570"/>
                  </a:lnTo>
                  <a:lnTo>
                    <a:pt x="44721" y="47446"/>
                  </a:lnTo>
                  <a:lnTo>
                    <a:pt x="45382" y="47281"/>
                  </a:lnTo>
                  <a:lnTo>
                    <a:pt x="45960" y="47074"/>
                  </a:lnTo>
                  <a:lnTo>
                    <a:pt x="46538" y="46785"/>
                  </a:lnTo>
                  <a:lnTo>
                    <a:pt x="47033" y="46414"/>
                  </a:lnTo>
                  <a:lnTo>
                    <a:pt x="47529" y="46001"/>
                  </a:lnTo>
                  <a:lnTo>
                    <a:pt x="47942" y="45547"/>
                  </a:lnTo>
                  <a:lnTo>
                    <a:pt x="48313" y="45010"/>
                  </a:lnTo>
                  <a:lnTo>
                    <a:pt x="48644" y="44432"/>
                  </a:lnTo>
                  <a:lnTo>
                    <a:pt x="48933" y="43771"/>
                  </a:lnTo>
                  <a:lnTo>
                    <a:pt x="49139" y="43069"/>
                  </a:lnTo>
                  <a:lnTo>
                    <a:pt x="49305" y="42326"/>
                  </a:lnTo>
                  <a:lnTo>
                    <a:pt x="49470" y="41500"/>
                  </a:lnTo>
                  <a:lnTo>
                    <a:pt x="49552" y="40674"/>
                  </a:lnTo>
                  <a:lnTo>
                    <a:pt x="49552" y="39724"/>
                  </a:lnTo>
                  <a:lnTo>
                    <a:pt x="49552" y="38775"/>
                  </a:lnTo>
                  <a:lnTo>
                    <a:pt x="49470" y="37742"/>
                  </a:lnTo>
                  <a:lnTo>
                    <a:pt x="49387" y="36669"/>
                  </a:lnTo>
                  <a:lnTo>
                    <a:pt x="49222" y="35554"/>
                  </a:lnTo>
                  <a:lnTo>
                    <a:pt x="48974" y="34397"/>
                  </a:lnTo>
                  <a:lnTo>
                    <a:pt x="48726" y="33200"/>
                  </a:lnTo>
                  <a:lnTo>
                    <a:pt x="47075" y="26056"/>
                  </a:lnTo>
                  <a:lnTo>
                    <a:pt x="45795" y="20193"/>
                  </a:lnTo>
                  <a:lnTo>
                    <a:pt x="44721" y="15072"/>
                  </a:lnTo>
                  <a:lnTo>
                    <a:pt x="43730" y="10158"/>
                  </a:lnTo>
                  <a:lnTo>
                    <a:pt x="43523" y="9167"/>
                  </a:lnTo>
                  <a:lnTo>
                    <a:pt x="43317" y="8259"/>
                  </a:lnTo>
                  <a:lnTo>
                    <a:pt x="43069" y="7433"/>
                  </a:lnTo>
                  <a:lnTo>
                    <a:pt x="42780" y="6607"/>
                  </a:lnTo>
                  <a:lnTo>
                    <a:pt x="42491" y="5864"/>
                  </a:lnTo>
                  <a:lnTo>
                    <a:pt x="42202" y="5162"/>
                  </a:lnTo>
                  <a:lnTo>
                    <a:pt x="41872" y="4501"/>
                  </a:lnTo>
                  <a:lnTo>
                    <a:pt x="41541" y="3882"/>
                  </a:lnTo>
                  <a:lnTo>
                    <a:pt x="41211" y="3345"/>
                  </a:lnTo>
                  <a:lnTo>
                    <a:pt x="40839" y="2849"/>
                  </a:lnTo>
                  <a:lnTo>
                    <a:pt x="40426" y="2354"/>
                  </a:lnTo>
                  <a:lnTo>
                    <a:pt x="40055" y="1941"/>
                  </a:lnTo>
                  <a:lnTo>
                    <a:pt x="39601" y="1569"/>
                  </a:lnTo>
                  <a:lnTo>
                    <a:pt x="39188" y="1239"/>
                  </a:lnTo>
                  <a:lnTo>
                    <a:pt x="38733" y="950"/>
                  </a:lnTo>
                  <a:lnTo>
                    <a:pt x="38279" y="702"/>
                  </a:lnTo>
                  <a:lnTo>
                    <a:pt x="37784" y="496"/>
                  </a:lnTo>
                  <a:lnTo>
                    <a:pt x="37288" y="330"/>
                  </a:lnTo>
                  <a:lnTo>
                    <a:pt x="36793" y="165"/>
                  </a:lnTo>
                  <a:lnTo>
                    <a:pt x="36256" y="83"/>
                  </a:lnTo>
                  <a:lnTo>
                    <a:pt x="35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" name="Google Shape;445;p7"/>
            <p:cNvGrpSpPr/>
            <p:nvPr/>
          </p:nvGrpSpPr>
          <p:grpSpPr>
            <a:xfrm rot="5400000" flipH="1">
              <a:off x="8573021" y="3228055"/>
              <a:ext cx="939304" cy="863856"/>
              <a:chOff x="3644250" y="3395750"/>
              <a:chExt cx="499550" cy="459400"/>
            </a:xfrm>
          </p:grpSpPr>
          <p:sp>
            <p:nvSpPr>
              <p:cNvPr id="446" name="Google Shape;446;p7"/>
              <p:cNvSpPr/>
              <p:nvPr/>
            </p:nvSpPr>
            <p:spPr>
              <a:xfrm>
                <a:off x="3999050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8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8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6" y="972"/>
                    </a:lnTo>
                    <a:lnTo>
                      <a:pt x="1383" y="710"/>
                    </a:lnTo>
                    <a:lnTo>
                      <a:pt x="1346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3829125" y="36077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75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39393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972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393462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4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88" y="187"/>
                    </a:lnTo>
                    <a:lnTo>
                      <a:pt x="113" y="299"/>
                    </a:lnTo>
                    <a:lnTo>
                      <a:pt x="38" y="448"/>
                    </a:lnTo>
                    <a:lnTo>
                      <a:pt x="1" y="672"/>
                    </a:lnTo>
                    <a:lnTo>
                      <a:pt x="38" y="934"/>
                    </a:lnTo>
                    <a:lnTo>
                      <a:pt x="113" y="1083"/>
                    </a:lnTo>
                    <a:lnTo>
                      <a:pt x="188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6" y="934"/>
                    </a:lnTo>
                    <a:lnTo>
                      <a:pt x="1383" y="672"/>
                    </a:lnTo>
                    <a:lnTo>
                      <a:pt x="1346" y="448"/>
                    </a:lnTo>
                    <a:lnTo>
                      <a:pt x="1271" y="299"/>
                    </a:lnTo>
                    <a:lnTo>
                      <a:pt x="1196" y="187"/>
                    </a:lnTo>
                    <a:lnTo>
                      <a:pt x="1121" y="112"/>
                    </a:lnTo>
                    <a:lnTo>
                      <a:pt x="1009" y="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402707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3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50" y="187"/>
                    </a:lnTo>
                    <a:lnTo>
                      <a:pt x="75" y="299"/>
                    </a:lnTo>
                    <a:lnTo>
                      <a:pt x="38" y="448"/>
                    </a:lnTo>
                    <a:lnTo>
                      <a:pt x="0" y="672"/>
                    </a:lnTo>
                    <a:lnTo>
                      <a:pt x="38" y="934"/>
                    </a:lnTo>
                    <a:lnTo>
                      <a:pt x="75" y="1083"/>
                    </a:lnTo>
                    <a:lnTo>
                      <a:pt x="150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4" y="1270"/>
                    </a:lnTo>
                    <a:lnTo>
                      <a:pt x="1196" y="1195"/>
                    </a:lnTo>
                    <a:lnTo>
                      <a:pt x="1270" y="1083"/>
                    </a:lnTo>
                    <a:lnTo>
                      <a:pt x="1308" y="934"/>
                    </a:lnTo>
                    <a:lnTo>
                      <a:pt x="1382" y="672"/>
                    </a:lnTo>
                    <a:lnTo>
                      <a:pt x="1308" y="448"/>
                    </a:lnTo>
                    <a:lnTo>
                      <a:pt x="1270" y="299"/>
                    </a:lnTo>
                    <a:lnTo>
                      <a:pt x="1196" y="187"/>
                    </a:lnTo>
                    <a:lnTo>
                      <a:pt x="1084" y="112"/>
                    </a:lnTo>
                    <a:lnTo>
                      <a:pt x="971" y="37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3920625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3824450" y="3505925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6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6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4" y="1420"/>
                    </a:lnTo>
                    <a:lnTo>
                      <a:pt x="823" y="1420"/>
                    </a:lnTo>
                    <a:lnTo>
                      <a:pt x="972" y="1383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3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3727350" y="361237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75" y="1084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1"/>
                    </a:lnTo>
                    <a:lnTo>
                      <a:pt x="1383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38562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710" y="0"/>
                    </a:moveTo>
                    <a:lnTo>
                      <a:pt x="524" y="38"/>
                    </a:ln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1009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3755375" y="3731875"/>
                <a:ext cx="3362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1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7" y="449"/>
                    </a:lnTo>
                    <a:lnTo>
                      <a:pt x="0" y="711"/>
                    </a:lnTo>
                    <a:lnTo>
                      <a:pt x="37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83"/>
                    </a:lnTo>
                    <a:lnTo>
                      <a:pt x="1083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1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50"/>
                    </a:lnTo>
                    <a:lnTo>
                      <a:pt x="971" y="76"/>
                    </a:lnTo>
                    <a:lnTo>
                      <a:pt x="822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3750700" y="349660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673" y="0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4"/>
                    </a:lnTo>
                    <a:lnTo>
                      <a:pt x="75" y="336"/>
                    </a:lnTo>
                    <a:lnTo>
                      <a:pt x="38" y="448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75" y="1121"/>
                    </a:lnTo>
                    <a:lnTo>
                      <a:pt x="150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3" y="1419"/>
                    </a:lnTo>
                    <a:lnTo>
                      <a:pt x="822" y="1419"/>
                    </a:lnTo>
                    <a:lnTo>
                      <a:pt x="971" y="1382"/>
                    </a:lnTo>
                    <a:lnTo>
                      <a:pt x="1083" y="1307"/>
                    </a:lnTo>
                    <a:lnTo>
                      <a:pt x="1196" y="1195"/>
                    </a:lnTo>
                    <a:lnTo>
                      <a:pt x="1270" y="1121"/>
                    </a:lnTo>
                    <a:lnTo>
                      <a:pt x="1308" y="971"/>
                    </a:lnTo>
                    <a:lnTo>
                      <a:pt x="1345" y="710"/>
                    </a:lnTo>
                    <a:lnTo>
                      <a:pt x="1308" y="448"/>
                    </a:lnTo>
                    <a:lnTo>
                      <a:pt x="1270" y="336"/>
                    </a:lnTo>
                    <a:lnTo>
                      <a:pt x="1196" y="224"/>
                    </a:lnTo>
                    <a:lnTo>
                      <a:pt x="1083" y="150"/>
                    </a:lnTo>
                    <a:lnTo>
                      <a:pt x="971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3915975" y="341350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4"/>
                    </a:lnTo>
                    <a:lnTo>
                      <a:pt x="112" y="336"/>
                    </a:lnTo>
                    <a:lnTo>
                      <a:pt x="75" y="448"/>
                    </a:lnTo>
                    <a:lnTo>
                      <a:pt x="0" y="710"/>
                    </a:lnTo>
                    <a:lnTo>
                      <a:pt x="75" y="971"/>
                    </a:lnTo>
                    <a:lnTo>
                      <a:pt x="112" y="1121"/>
                    </a:lnTo>
                    <a:lnTo>
                      <a:pt x="187" y="1233"/>
                    </a:lnTo>
                    <a:lnTo>
                      <a:pt x="299" y="1307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7"/>
                    </a:lnTo>
                    <a:lnTo>
                      <a:pt x="1195" y="1233"/>
                    </a:lnTo>
                    <a:lnTo>
                      <a:pt x="1270" y="1121"/>
                    </a:lnTo>
                    <a:lnTo>
                      <a:pt x="1345" y="971"/>
                    </a:lnTo>
                    <a:lnTo>
                      <a:pt x="1382" y="710"/>
                    </a:lnTo>
                    <a:lnTo>
                      <a:pt x="1345" y="448"/>
                    </a:lnTo>
                    <a:lnTo>
                      <a:pt x="1270" y="336"/>
                    </a:lnTo>
                    <a:lnTo>
                      <a:pt x="1195" y="224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4013075" y="34228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112" y="1121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971" y="1383"/>
                    </a:lnTo>
                    <a:lnTo>
                      <a:pt x="1121" y="1308"/>
                    </a:lnTo>
                    <a:lnTo>
                      <a:pt x="1195" y="1196"/>
                    </a:lnTo>
                    <a:lnTo>
                      <a:pt x="1270" y="1121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1" y="150"/>
                    </a:lnTo>
                    <a:lnTo>
                      <a:pt x="971" y="75"/>
                    </a:lnTo>
                    <a:lnTo>
                      <a:pt x="859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4096175" y="35479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2" y="299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112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672" y="1420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3"/>
                    </a:lnTo>
                    <a:lnTo>
                      <a:pt x="1307" y="971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299"/>
                    </a:lnTo>
                    <a:lnTo>
                      <a:pt x="1195" y="224"/>
                    </a:lnTo>
                    <a:lnTo>
                      <a:pt x="1083" y="112"/>
                    </a:lnTo>
                    <a:lnTo>
                      <a:pt x="971" y="38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4110175" y="3672125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1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4041075" y="37739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299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3911300" y="38196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1"/>
                    </a:move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75" y="449"/>
                    </a:lnTo>
                    <a:lnTo>
                      <a:pt x="0" y="710"/>
                    </a:lnTo>
                    <a:lnTo>
                      <a:pt x="75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99" y="1271"/>
                    </a:lnTo>
                    <a:lnTo>
                      <a:pt x="411" y="1345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233" y="1196"/>
                    </a:lnTo>
                    <a:lnTo>
                      <a:pt x="1307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307" y="337"/>
                    </a:lnTo>
                    <a:lnTo>
                      <a:pt x="1233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3810450" y="3814975"/>
                <a:ext cx="336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1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1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45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45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1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6"/>
                    </a:lnTo>
                    <a:lnTo>
                      <a:pt x="822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3819800" y="339575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3"/>
                    </a:lnTo>
                    <a:lnTo>
                      <a:pt x="672" y="1420"/>
                    </a:lnTo>
                    <a:lnTo>
                      <a:pt x="822" y="1383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0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13"/>
                    </a:lnTo>
                    <a:lnTo>
                      <a:pt x="971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7"/>
              <p:cNvSpPr/>
              <p:nvPr/>
            </p:nvSpPr>
            <p:spPr>
              <a:xfrm>
                <a:off x="3704025" y="3409750"/>
                <a:ext cx="345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1" extrusionOk="0">
                    <a:moveTo>
                      <a:pt x="523" y="1"/>
                    </a:moveTo>
                    <a:lnTo>
                      <a:pt x="411" y="38"/>
                    </a:lnTo>
                    <a:lnTo>
                      <a:pt x="261" y="113"/>
                    </a:lnTo>
                    <a:lnTo>
                      <a:pt x="187" y="188"/>
                    </a:lnTo>
                    <a:lnTo>
                      <a:pt x="112" y="300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35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271"/>
                    </a:lnTo>
                    <a:lnTo>
                      <a:pt x="411" y="1345"/>
                    </a:lnTo>
                    <a:lnTo>
                      <a:pt x="523" y="1383"/>
                    </a:lnTo>
                    <a:lnTo>
                      <a:pt x="710" y="1420"/>
                    </a:lnTo>
                    <a:lnTo>
                      <a:pt x="859" y="1383"/>
                    </a:lnTo>
                    <a:lnTo>
                      <a:pt x="1008" y="1345"/>
                    </a:lnTo>
                    <a:lnTo>
                      <a:pt x="1120" y="1271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35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00"/>
                    </a:lnTo>
                    <a:lnTo>
                      <a:pt x="1195" y="188"/>
                    </a:lnTo>
                    <a:lnTo>
                      <a:pt x="1120" y="113"/>
                    </a:lnTo>
                    <a:lnTo>
                      <a:pt x="1008" y="38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7"/>
              <p:cNvSpPr/>
              <p:nvPr/>
            </p:nvSpPr>
            <p:spPr>
              <a:xfrm>
                <a:off x="3662925" y="35106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82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3644250" y="36310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3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6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299"/>
                    </a:lnTo>
                    <a:lnTo>
                      <a:pt x="1196" y="224"/>
                    </a:lnTo>
                    <a:lnTo>
                      <a:pt x="1121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3644250" y="37225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972" y="1382"/>
                    </a:lnTo>
                    <a:lnTo>
                      <a:pt x="1121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3704025" y="380565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61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308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" name="Google Shape;470;p7"/>
            <p:cNvGrpSpPr/>
            <p:nvPr/>
          </p:nvGrpSpPr>
          <p:grpSpPr>
            <a:xfrm rot="5400000" flipH="1">
              <a:off x="1704521" y="-558570"/>
              <a:ext cx="939304" cy="863856"/>
              <a:chOff x="3644250" y="3395750"/>
              <a:chExt cx="499550" cy="459400"/>
            </a:xfrm>
          </p:grpSpPr>
          <p:sp>
            <p:nvSpPr>
              <p:cNvPr id="471" name="Google Shape;471;p7"/>
              <p:cNvSpPr/>
              <p:nvPr/>
            </p:nvSpPr>
            <p:spPr>
              <a:xfrm>
                <a:off x="3999050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8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8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6" y="972"/>
                    </a:lnTo>
                    <a:lnTo>
                      <a:pt x="1383" y="710"/>
                    </a:lnTo>
                    <a:lnTo>
                      <a:pt x="1346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3829125" y="36077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75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39393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972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393462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4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88" y="187"/>
                    </a:lnTo>
                    <a:lnTo>
                      <a:pt x="113" y="299"/>
                    </a:lnTo>
                    <a:lnTo>
                      <a:pt x="38" y="448"/>
                    </a:lnTo>
                    <a:lnTo>
                      <a:pt x="1" y="672"/>
                    </a:lnTo>
                    <a:lnTo>
                      <a:pt x="38" y="934"/>
                    </a:lnTo>
                    <a:lnTo>
                      <a:pt x="113" y="1083"/>
                    </a:lnTo>
                    <a:lnTo>
                      <a:pt x="188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6" y="934"/>
                    </a:lnTo>
                    <a:lnTo>
                      <a:pt x="1383" y="672"/>
                    </a:lnTo>
                    <a:lnTo>
                      <a:pt x="1346" y="448"/>
                    </a:lnTo>
                    <a:lnTo>
                      <a:pt x="1271" y="299"/>
                    </a:lnTo>
                    <a:lnTo>
                      <a:pt x="1196" y="187"/>
                    </a:lnTo>
                    <a:lnTo>
                      <a:pt x="1121" y="112"/>
                    </a:lnTo>
                    <a:lnTo>
                      <a:pt x="1009" y="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402707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3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50" y="187"/>
                    </a:lnTo>
                    <a:lnTo>
                      <a:pt x="75" y="299"/>
                    </a:lnTo>
                    <a:lnTo>
                      <a:pt x="38" y="448"/>
                    </a:lnTo>
                    <a:lnTo>
                      <a:pt x="0" y="672"/>
                    </a:lnTo>
                    <a:lnTo>
                      <a:pt x="38" y="934"/>
                    </a:lnTo>
                    <a:lnTo>
                      <a:pt x="75" y="1083"/>
                    </a:lnTo>
                    <a:lnTo>
                      <a:pt x="150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4" y="1270"/>
                    </a:lnTo>
                    <a:lnTo>
                      <a:pt x="1196" y="1195"/>
                    </a:lnTo>
                    <a:lnTo>
                      <a:pt x="1270" y="1083"/>
                    </a:lnTo>
                    <a:lnTo>
                      <a:pt x="1308" y="934"/>
                    </a:lnTo>
                    <a:lnTo>
                      <a:pt x="1382" y="672"/>
                    </a:lnTo>
                    <a:lnTo>
                      <a:pt x="1308" y="448"/>
                    </a:lnTo>
                    <a:lnTo>
                      <a:pt x="1270" y="299"/>
                    </a:lnTo>
                    <a:lnTo>
                      <a:pt x="1196" y="187"/>
                    </a:lnTo>
                    <a:lnTo>
                      <a:pt x="1084" y="112"/>
                    </a:lnTo>
                    <a:lnTo>
                      <a:pt x="971" y="37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3920625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3824450" y="3505925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6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6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4" y="1420"/>
                    </a:lnTo>
                    <a:lnTo>
                      <a:pt x="823" y="1420"/>
                    </a:lnTo>
                    <a:lnTo>
                      <a:pt x="972" y="1383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3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3727350" y="361237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75" y="1084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1"/>
                    </a:lnTo>
                    <a:lnTo>
                      <a:pt x="1383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>
                <a:off x="38562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710" y="0"/>
                    </a:moveTo>
                    <a:lnTo>
                      <a:pt x="524" y="38"/>
                    </a:ln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1009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3755375" y="3731875"/>
                <a:ext cx="3362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1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7" y="449"/>
                    </a:lnTo>
                    <a:lnTo>
                      <a:pt x="0" y="711"/>
                    </a:lnTo>
                    <a:lnTo>
                      <a:pt x="37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83"/>
                    </a:lnTo>
                    <a:lnTo>
                      <a:pt x="1083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1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50"/>
                    </a:lnTo>
                    <a:lnTo>
                      <a:pt x="971" y="76"/>
                    </a:lnTo>
                    <a:lnTo>
                      <a:pt x="822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3750700" y="349660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673" y="0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4"/>
                    </a:lnTo>
                    <a:lnTo>
                      <a:pt x="75" y="336"/>
                    </a:lnTo>
                    <a:lnTo>
                      <a:pt x="38" y="448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75" y="1121"/>
                    </a:lnTo>
                    <a:lnTo>
                      <a:pt x="150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3" y="1419"/>
                    </a:lnTo>
                    <a:lnTo>
                      <a:pt x="822" y="1419"/>
                    </a:lnTo>
                    <a:lnTo>
                      <a:pt x="971" y="1382"/>
                    </a:lnTo>
                    <a:lnTo>
                      <a:pt x="1083" y="1307"/>
                    </a:lnTo>
                    <a:lnTo>
                      <a:pt x="1196" y="1195"/>
                    </a:lnTo>
                    <a:lnTo>
                      <a:pt x="1270" y="1121"/>
                    </a:lnTo>
                    <a:lnTo>
                      <a:pt x="1308" y="971"/>
                    </a:lnTo>
                    <a:lnTo>
                      <a:pt x="1345" y="710"/>
                    </a:lnTo>
                    <a:lnTo>
                      <a:pt x="1308" y="448"/>
                    </a:lnTo>
                    <a:lnTo>
                      <a:pt x="1270" y="336"/>
                    </a:lnTo>
                    <a:lnTo>
                      <a:pt x="1196" y="224"/>
                    </a:lnTo>
                    <a:lnTo>
                      <a:pt x="1083" y="150"/>
                    </a:lnTo>
                    <a:lnTo>
                      <a:pt x="971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>
                <a:off x="3915975" y="341350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4"/>
                    </a:lnTo>
                    <a:lnTo>
                      <a:pt x="112" y="336"/>
                    </a:lnTo>
                    <a:lnTo>
                      <a:pt x="75" y="448"/>
                    </a:lnTo>
                    <a:lnTo>
                      <a:pt x="0" y="710"/>
                    </a:lnTo>
                    <a:lnTo>
                      <a:pt x="75" y="971"/>
                    </a:lnTo>
                    <a:lnTo>
                      <a:pt x="112" y="1121"/>
                    </a:lnTo>
                    <a:lnTo>
                      <a:pt x="187" y="1233"/>
                    </a:lnTo>
                    <a:lnTo>
                      <a:pt x="299" y="1307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7"/>
                    </a:lnTo>
                    <a:lnTo>
                      <a:pt x="1195" y="1233"/>
                    </a:lnTo>
                    <a:lnTo>
                      <a:pt x="1270" y="1121"/>
                    </a:lnTo>
                    <a:lnTo>
                      <a:pt x="1345" y="971"/>
                    </a:lnTo>
                    <a:lnTo>
                      <a:pt x="1382" y="710"/>
                    </a:lnTo>
                    <a:lnTo>
                      <a:pt x="1345" y="448"/>
                    </a:lnTo>
                    <a:lnTo>
                      <a:pt x="1270" y="336"/>
                    </a:lnTo>
                    <a:lnTo>
                      <a:pt x="1195" y="224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7"/>
              <p:cNvSpPr/>
              <p:nvPr/>
            </p:nvSpPr>
            <p:spPr>
              <a:xfrm>
                <a:off x="4013075" y="34228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112" y="1121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971" y="1383"/>
                    </a:lnTo>
                    <a:lnTo>
                      <a:pt x="1121" y="1308"/>
                    </a:lnTo>
                    <a:lnTo>
                      <a:pt x="1195" y="1196"/>
                    </a:lnTo>
                    <a:lnTo>
                      <a:pt x="1270" y="1121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1" y="150"/>
                    </a:lnTo>
                    <a:lnTo>
                      <a:pt x="971" y="75"/>
                    </a:lnTo>
                    <a:lnTo>
                      <a:pt x="859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7"/>
              <p:cNvSpPr/>
              <p:nvPr/>
            </p:nvSpPr>
            <p:spPr>
              <a:xfrm>
                <a:off x="4096175" y="35479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2" y="299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112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672" y="1420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3"/>
                    </a:lnTo>
                    <a:lnTo>
                      <a:pt x="1307" y="971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299"/>
                    </a:lnTo>
                    <a:lnTo>
                      <a:pt x="1195" y="224"/>
                    </a:lnTo>
                    <a:lnTo>
                      <a:pt x="1083" y="112"/>
                    </a:lnTo>
                    <a:lnTo>
                      <a:pt x="971" y="38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7"/>
              <p:cNvSpPr/>
              <p:nvPr/>
            </p:nvSpPr>
            <p:spPr>
              <a:xfrm>
                <a:off x="4110175" y="3672125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1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7"/>
              <p:cNvSpPr/>
              <p:nvPr/>
            </p:nvSpPr>
            <p:spPr>
              <a:xfrm>
                <a:off x="4041075" y="37739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299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7"/>
              <p:cNvSpPr/>
              <p:nvPr/>
            </p:nvSpPr>
            <p:spPr>
              <a:xfrm>
                <a:off x="3911300" y="38196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1"/>
                    </a:move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75" y="449"/>
                    </a:lnTo>
                    <a:lnTo>
                      <a:pt x="0" y="710"/>
                    </a:lnTo>
                    <a:lnTo>
                      <a:pt x="75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99" y="1271"/>
                    </a:lnTo>
                    <a:lnTo>
                      <a:pt x="411" y="1345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233" y="1196"/>
                    </a:lnTo>
                    <a:lnTo>
                      <a:pt x="1307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307" y="337"/>
                    </a:lnTo>
                    <a:lnTo>
                      <a:pt x="1233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7"/>
              <p:cNvSpPr/>
              <p:nvPr/>
            </p:nvSpPr>
            <p:spPr>
              <a:xfrm>
                <a:off x="3810450" y="3814975"/>
                <a:ext cx="336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1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1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45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45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1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6"/>
                    </a:lnTo>
                    <a:lnTo>
                      <a:pt x="822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7"/>
              <p:cNvSpPr/>
              <p:nvPr/>
            </p:nvSpPr>
            <p:spPr>
              <a:xfrm>
                <a:off x="3819800" y="339575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3"/>
                    </a:lnTo>
                    <a:lnTo>
                      <a:pt x="672" y="1420"/>
                    </a:lnTo>
                    <a:lnTo>
                      <a:pt x="822" y="1383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0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13"/>
                    </a:lnTo>
                    <a:lnTo>
                      <a:pt x="971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7"/>
              <p:cNvSpPr/>
              <p:nvPr/>
            </p:nvSpPr>
            <p:spPr>
              <a:xfrm>
                <a:off x="3704025" y="3409750"/>
                <a:ext cx="345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1" extrusionOk="0">
                    <a:moveTo>
                      <a:pt x="523" y="1"/>
                    </a:moveTo>
                    <a:lnTo>
                      <a:pt x="411" y="38"/>
                    </a:lnTo>
                    <a:lnTo>
                      <a:pt x="261" y="113"/>
                    </a:lnTo>
                    <a:lnTo>
                      <a:pt x="187" y="188"/>
                    </a:lnTo>
                    <a:lnTo>
                      <a:pt x="112" y="300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35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271"/>
                    </a:lnTo>
                    <a:lnTo>
                      <a:pt x="411" y="1345"/>
                    </a:lnTo>
                    <a:lnTo>
                      <a:pt x="523" y="1383"/>
                    </a:lnTo>
                    <a:lnTo>
                      <a:pt x="710" y="1420"/>
                    </a:lnTo>
                    <a:lnTo>
                      <a:pt x="859" y="1383"/>
                    </a:lnTo>
                    <a:lnTo>
                      <a:pt x="1008" y="1345"/>
                    </a:lnTo>
                    <a:lnTo>
                      <a:pt x="1120" y="1271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35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00"/>
                    </a:lnTo>
                    <a:lnTo>
                      <a:pt x="1195" y="188"/>
                    </a:lnTo>
                    <a:lnTo>
                      <a:pt x="1120" y="113"/>
                    </a:lnTo>
                    <a:lnTo>
                      <a:pt x="1008" y="38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7"/>
              <p:cNvSpPr/>
              <p:nvPr/>
            </p:nvSpPr>
            <p:spPr>
              <a:xfrm>
                <a:off x="3662925" y="35106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82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7"/>
              <p:cNvSpPr/>
              <p:nvPr/>
            </p:nvSpPr>
            <p:spPr>
              <a:xfrm>
                <a:off x="3644250" y="36310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3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6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299"/>
                    </a:lnTo>
                    <a:lnTo>
                      <a:pt x="1196" y="224"/>
                    </a:lnTo>
                    <a:lnTo>
                      <a:pt x="1121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7"/>
              <p:cNvSpPr/>
              <p:nvPr/>
            </p:nvSpPr>
            <p:spPr>
              <a:xfrm>
                <a:off x="3644250" y="37225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972" y="1382"/>
                    </a:lnTo>
                    <a:lnTo>
                      <a:pt x="1121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7"/>
              <p:cNvSpPr/>
              <p:nvPr/>
            </p:nvSpPr>
            <p:spPr>
              <a:xfrm>
                <a:off x="3704025" y="380565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61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308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"/>
          <p:cNvSpPr txBox="1">
            <a:spLocks noGrp="1"/>
          </p:cNvSpPr>
          <p:nvPr>
            <p:ph type="subTitle" idx="1"/>
          </p:nvPr>
        </p:nvSpPr>
        <p:spPr>
          <a:xfrm>
            <a:off x="4067450" y="2407675"/>
            <a:ext cx="41475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567" name="Google Shape;567;p9"/>
          <p:cNvSpPr txBox="1">
            <a:spLocks noGrp="1"/>
          </p:cNvSpPr>
          <p:nvPr>
            <p:ph type="title"/>
          </p:nvPr>
        </p:nvSpPr>
        <p:spPr>
          <a:xfrm>
            <a:off x="4067400" y="1646350"/>
            <a:ext cx="41475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grpSp>
        <p:nvGrpSpPr>
          <p:cNvPr id="568" name="Google Shape;568;p9"/>
          <p:cNvGrpSpPr/>
          <p:nvPr/>
        </p:nvGrpSpPr>
        <p:grpSpPr>
          <a:xfrm>
            <a:off x="-1775284" y="-903708"/>
            <a:ext cx="10274215" cy="6926739"/>
            <a:chOff x="-1775284" y="-903708"/>
            <a:chExt cx="10274215" cy="6926739"/>
          </a:xfrm>
        </p:grpSpPr>
        <p:grpSp>
          <p:nvGrpSpPr>
            <p:cNvPr id="569" name="Google Shape;569;p9"/>
            <p:cNvGrpSpPr/>
            <p:nvPr/>
          </p:nvGrpSpPr>
          <p:grpSpPr>
            <a:xfrm rot="5400000">
              <a:off x="-1665278" y="1248616"/>
              <a:ext cx="2513093" cy="2412636"/>
              <a:chOff x="2932775" y="1162350"/>
              <a:chExt cx="793675" cy="761925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049500" y="1205300"/>
                <a:ext cx="50425" cy="611600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4464" extrusionOk="0">
                    <a:moveTo>
                      <a:pt x="635" y="0"/>
                    </a:moveTo>
                    <a:lnTo>
                      <a:pt x="411" y="37"/>
                    </a:lnTo>
                    <a:lnTo>
                      <a:pt x="299" y="112"/>
                    </a:lnTo>
                    <a:lnTo>
                      <a:pt x="187" y="187"/>
                    </a:lnTo>
                    <a:lnTo>
                      <a:pt x="112" y="262"/>
                    </a:lnTo>
                    <a:lnTo>
                      <a:pt x="37" y="374"/>
                    </a:lnTo>
                    <a:lnTo>
                      <a:pt x="0" y="486"/>
                    </a:lnTo>
                    <a:lnTo>
                      <a:pt x="0" y="635"/>
                    </a:lnTo>
                    <a:lnTo>
                      <a:pt x="37" y="3548"/>
                    </a:lnTo>
                    <a:lnTo>
                      <a:pt x="112" y="6461"/>
                    </a:lnTo>
                    <a:lnTo>
                      <a:pt x="336" y="12250"/>
                    </a:lnTo>
                    <a:lnTo>
                      <a:pt x="560" y="18002"/>
                    </a:lnTo>
                    <a:lnTo>
                      <a:pt x="635" y="20915"/>
                    </a:lnTo>
                    <a:lnTo>
                      <a:pt x="672" y="23828"/>
                    </a:lnTo>
                    <a:lnTo>
                      <a:pt x="710" y="23978"/>
                    </a:lnTo>
                    <a:lnTo>
                      <a:pt x="747" y="24090"/>
                    </a:lnTo>
                    <a:lnTo>
                      <a:pt x="822" y="24202"/>
                    </a:lnTo>
                    <a:lnTo>
                      <a:pt x="896" y="24276"/>
                    </a:lnTo>
                    <a:lnTo>
                      <a:pt x="1008" y="24351"/>
                    </a:lnTo>
                    <a:lnTo>
                      <a:pt x="1120" y="24426"/>
                    </a:lnTo>
                    <a:lnTo>
                      <a:pt x="1345" y="24463"/>
                    </a:lnTo>
                    <a:lnTo>
                      <a:pt x="1606" y="24426"/>
                    </a:lnTo>
                    <a:lnTo>
                      <a:pt x="1718" y="24351"/>
                    </a:lnTo>
                    <a:lnTo>
                      <a:pt x="1793" y="24276"/>
                    </a:lnTo>
                    <a:lnTo>
                      <a:pt x="1905" y="24202"/>
                    </a:lnTo>
                    <a:lnTo>
                      <a:pt x="1942" y="24090"/>
                    </a:lnTo>
                    <a:lnTo>
                      <a:pt x="1979" y="23978"/>
                    </a:lnTo>
                    <a:lnTo>
                      <a:pt x="2017" y="23828"/>
                    </a:lnTo>
                    <a:lnTo>
                      <a:pt x="1979" y="20915"/>
                    </a:lnTo>
                    <a:lnTo>
                      <a:pt x="1867" y="18002"/>
                    </a:lnTo>
                    <a:lnTo>
                      <a:pt x="1643" y="12250"/>
                    </a:lnTo>
                    <a:lnTo>
                      <a:pt x="1419" y="6461"/>
                    </a:lnTo>
                    <a:lnTo>
                      <a:pt x="1345" y="3548"/>
                    </a:lnTo>
                    <a:lnTo>
                      <a:pt x="1307" y="635"/>
                    </a:lnTo>
                    <a:lnTo>
                      <a:pt x="1307" y="486"/>
                    </a:lnTo>
                    <a:lnTo>
                      <a:pt x="1270" y="374"/>
                    </a:lnTo>
                    <a:lnTo>
                      <a:pt x="1195" y="262"/>
                    </a:lnTo>
                    <a:lnTo>
                      <a:pt x="1120" y="187"/>
                    </a:lnTo>
                    <a:lnTo>
                      <a:pt x="1008" y="112"/>
                    </a:lnTo>
                    <a:lnTo>
                      <a:pt x="896" y="37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156875" y="1183825"/>
                <a:ext cx="48575" cy="6284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5136" extrusionOk="0">
                    <a:moveTo>
                      <a:pt x="784" y="0"/>
                    </a:moveTo>
                    <a:lnTo>
                      <a:pt x="523" y="37"/>
                    </a:lnTo>
                    <a:lnTo>
                      <a:pt x="299" y="112"/>
                    </a:lnTo>
                    <a:lnTo>
                      <a:pt x="224" y="187"/>
                    </a:lnTo>
                    <a:lnTo>
                      <a:pt x="112" y="299"/>
                    </a:lnTo>
                    <a:lnTo>
                      <a:pt x="75" y="411"/>
                    </a:lnTo>
                    <a:lnTo>
                      <a:pt x="37" y="523"/>
                    </a:lnTo>
                    <a:lnTo>
                      <a:pt x="0" y="672"/>
                    </a:lnTo>
                    <a:lnTo>
                      <a:pt x="37" y="822"/>
                    </a:lnTo>
                    <a:lnTo>
                      <a:pt x="187" y="1531"/>
                    </a:lnTo>
                    <a:lnTo>
                      <a:pt x="299" y="2241"/>
                    </a:lnTo>
                    <a:lnTo>
                      <a:pt x="411" y="2988"/>
                    </a:lnTo>
                    <a:lnTo>
                      <a:pt x="486" y="3698"/>
                    </a:lnTo>
                    <a:lnTo>
                      <a:pt x="598" y="5154"/>
                    </a:lnTo>
                    <a:lnTo>
                      <a:pt x="635" y="6611"/>
                    </a:lnTo>
                    <a:lnTo>
                      <a:pt x="598" y="8067"/>
                    </a:lnTo>
                    <a:lnTo>
                      <a:pt x="560" y="9524"/>
                    </a:lnTo>
                    <a:lnTo>
                      <a:pt x="411" y="12437"/>
                    </a:lnTo>
                    <a:lnTo>
                      <a:pt x="336" y="15425"/>
                    </a:lnTo>
                    <a:lnTo>
                      <a:pt x="336" y="18450"/>
                    </a:lnTo>
                    <a:lnTo>
                      <a:pt x="374" y="24500"/>
                    </a:lnTo>
                    <a:lnTo>
                      <a:pt x="374" y="24650"/>
                    </a:lnTo>
                    <a:lnTo>
                      <a:pt x="411" y="24762"/>
                    </a:lnTo>
                    <a:lnTo>
                      <a:pt x="486" y="24874"/>
                    </a:lnTo>
                    <a:lnTo>
                      <a:pt x="560" y="24986"/>
                    </a:lnTo>
                    <a:lnTo>
                      <a:pt x="672" y="25061"/>
                    </a:lnTo>
                    <a:lnTo>
                      <a:pt x="784" y="25098"/>
                    </a:lnTo>
                    <a:lnTo>
                      <a:pt x="1008" y="25135"/>
                    </a:lnTo>
                    <a:lnTo>
                      <a:pt x="1270" y="25098"/>
                    </a:lnTo>
                    <a:lnTo>
                      <a:pt x="1382" y="25061"/>
                    </a:lnTo>
                    <a:lnTo>
                      <a:pt x="1494" y="24986"/>
                    </a:lnTo>
                    <a:lnTo>
                      <a:pt x="1569" y="24874"/>
                    </a:lnTo>
                    <a:lnTo>
                      <a:pt x="1643" y="24762"/>
                    </a:lnTo>
                    <a:lnTo>
                      <a:pt x="1681" y="24650"/>
                    </a:lnTo>
                    <a:lnTo>
                      <a:pt x="1681" y="24500"/>
                    </a:lnTo>
                    <a:lnTo>
                      <a:pt x="1643" y="18226"/>
                    </a:lnTo>
                    <a:lnTo>
                      <a:pt x="1681" y="15089"/>
                    </a:lnTo>
                    <a:lnTo>
                      <a:pt x="1718" y="13520"/>
                    </a:lnTo>
                    <a:lnTo>
                      <a:pt x="1755" y="11951"/>
                    </a:lnTo>
                    <a:lnTo>
                      <a:pt x="1905" y="9076"/>
                    </a:lnTo>
                    <a:lnTo>
                      <a:pt x="1942" y="7619"/>
                    </a:lnTo>
                    <a:lnTo>
                      <a:pt x="1942" y="6200"/>
                    </a:lnTo>
                    <a:lnTo>
                      <a:pt x="1905" y="4743"/>
                    </a:lnTo>
                    <a:lnTo>
                      <a:pt x="1793" y="3324"/>
                    </a:lnTo>
                    <a:lnTo>
                      <a:pt x="1718" y="2614"/>
                    </a:lnTo>
                    <a:lnTo>
                      <a:pt x="1606" y="1905"/>
                    </a:lnTo>
                    <a:lnTo>
                      <a:pt x="1457" y="1195"/>
                    </a:lnTo>
                    <a:lnTo>
                      <a:pt x="1307" y="486"/>
                    </a:lnTo>
                    <a:lnTo>
                      <a:pt x="1270" y="336"/>
                    </a:lnTo>
                    <a:lnTo>
                      <a:pt x="1195" y="224"/>
                    </a:lnTo>
                    <a:lnTo>
                      <a:pt x="1120" y="112"/>
                    </a:lnTo>
                    <a:lnTo>
                      <a:pt x="1008" y="75"/>
                    </a:lnTo>
                    <a:lnTo>
                      <a:pt x="8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3273575" y="1183825"/>
                <a:ext cx="33650" cy="633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5323" extrusionOk="0">
                    <a:moveTo>
                      <a:pt x="673" y="0"/>
                    </a:moveTo>
                    <a:lnTo>
                      <a:pt x="449" y="37"/>
                    </a:lnTo>
                    <a:lnTo>
                      <a:pt x="337" y="112"/>
                    </a:lnTo>
                    <a:lnTo>
                      <a:pt x="225" y="150"/>
                    </a:lnTo>
                    <a:lnTo>
                      <a:pt x="150" y="262"/>
                    </a:lnTo>
                    <a:lnTo>
                      <a:pt x="75" y="374"/>
                    </a:lnTo>
                    <a:lnTo>
                      <a:pt x="38" y="486"/>
                    </a:lnTo>
                    <a:lnTo>
                      <a:pt x="1" y="635"/>
                    </a:lnTo>
                    <a:lnTo>
                      <a:pt x="1" y="24687"/>
                    </a:lnTo>
                    <a:lnTo>
                      <a:pt x="38" y="24837"/>
                    </a:lnTo>
                    <a:lnTo>
                      <a:pt x="75" y="24949"/>
                    </a:lnTo>
                    <a:lnTo>
                      <a:pt x="150" y="25061"/>
                    </a:lnTo>
                    <a:lnTo>
                      <a:pt x="225" y="25135"/>
                    </a:lnTo>
                    <a:lnTo>
                      <a:pt x="337" y="25210"/>
                    </a:lnTo>
                    <a:lnTo>
                      <a:pt x="449" y="25285"/>
                    </a:lnTo>
                    <a:lnTo>
                      <a:pt x="673" y="25322"/>
                    </a:lnTo>
                    <a:lnTo>
                      <a:pt x="934" y="25285"/>
                    </a:lnTo>
                    <a:lnTo>
                      <a:pt x="1046" y="25210"/>
                    </a:lnTo>
                    <a:lnTo>
                      <a:pt x="1121" y="25135"/>
                    </a:lnTo>
                    <a:lnTo>
                      <a:pt x="1233" y="25061"/>
                    </a:lnTo>
                    <a:lnTo>
                      <a:pt x="1270" y="24949"/>
                    </a:lnTo>
                    <a:lnTo>
                      <a:pt x="1308" y="24837"/>
                    </a:lnTo>
                    <a:lnTo>
                      <a:pt x="1345" y="24687"/>
                    </a:lnTo>
                    <a:lnTo>
                      <a:pt x="1345" y="635"/>
                    </a:lnTo>
                    <a:lnTo>
                      <a:pt x="1308" y="486"/>
                    </a:lnTo>
                    <a:lnTo>
                      <a:pt x="1270" y="374"/>
                    </a:lnTo>
                    <a:lnTo>
                      <a:pt x="1233" y="262"/>
                    </a:lnTo>
                    <a:lnTo>
                      <a:pt x="1121" y="150"/>
                    </a:lnTo>
                    <a:lnTo>
                      <a:pt x="1046" y="112"/>
                    </a:lnTo>
                    <a:lnTo>
                      <a:pt x="934" y="37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3368825" y="1162350"/>
                <a:ext cx="51375" cy="7021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8086" extrusionOk="0">
                    <a:moveTo>
                      <a:pt x="1345" y="0"/>
                    </a:moveTo>
                    <a:lnTo>
                      <a:pt x="1083" y="37"/>
                    </a:lnTo>
                    <a:lnTo>
                      <a:pt x="971" y="75"/>
                    </a:lnTo>
                    <a:lnTo>
                      <a:pt x="896" y="149"/>
                    </a:lnTo>
                    <a:lnTo>
                      <a:pt x="822" y="262"/>
                    </a:lnTo>
                    <a:lnTo>
                      <a:pt x="747" y="374"/>
                    </a:lnTo>
                    <a:lnTo>
                      <a:pt x="710" y="486"/>
                    </a:lnTo>
                    <a:lnTo>
                      <a:pt x="710" y="635"/>
                    </a:lnTo>
                    <a:lnTo>
                      <a:pt x="710" y="2316"/>
                    </a:lnTo>
                    <a:lnTo>
                      <a:pt x="747" y="3996"/>
                    </a:lnTo>
                    <a:lnTo>
                      <a:pt x="710" y="7358"/>
                    </a:lnTo>
                    <a:lnTo>
                      <a:pt x="598" y="10682"/>
                    </a:lnTo>
                    <a:lnTo>
                      <a:pt x="448" y="14043"/>
                    </a:lnTo>
                    <a:lnTo>
                      <a:pt x="149" y="20728"/>
                    </a:lnTo>
                    <a:lnTo>
                      <a:pt x="37" y="24090"/>
                    </a:lnTo>
                    <a:lnTo>
                      <a:pt x="0" y="27414"/>
                    </a:lnTo>
                    <a:lnTo>
                      <a:pt x="0" y="27563"/>
                    </a:lnTo>
                    <a:lnTo>
                      <a:pt x="75" y="27712"/>
                    </a:lnTo>
                    <a:lnTo>
                      <a:pt x="112" y="27824"/>
                    </a:lnTo>
                    <a:lnTo>
                      <a:pt x="224" y="27899"/>
                    </a:lnTo>
                    <a:lnTo>
                      <a:pt x="299" y="27974"/>
                    </a:lnTo>
                    <a:lnTo>
                      <a:pt x="411" y="28048"/>
                    </a:lnTo>
                    <a:lnTo>
                      <a:pt x="672" y="28086"/>
                    </a:lnTo>
                    <a:lnTo>
                      <a:pt x="896" y="28048"/>
                    </a:lnTo>
                    <a:lnTo>
                      <a:pt x="1008" y="27974"/>
                    </a:lnTo>
                    <a:lnTo>
                      <a:pt x="1120" y="27899"/>
                    </a:lnTo>
                    <a:lnTo>
                      <a:pt x="1195" y="27824"/>
                    </a:lnTo>
                    <a:lnTo>
                      <a:pt x="1270" y="27712"/>
                    </a:lnTo>
                    <a:lnTo>
                      <a:pt x="1307" y="27563"/>
                    </a:lnTo>
                    <a:lnTo>
                      <a:pt x="1345" y="27414"/>
                    </a:lnTo>
                    <a:lnTo>
                      <a:pt x="1382" y="24090"/>
                    </a:lnTo>
                    <a:lnTo>
                      <a:pt x="1494" y="20728"/>
                    </a:lnTo>
                    <a:lnTo>
                      <a:pt x="1793" y="14043"/>
                    </a:lnTo>
                    <a:lnTo>
                      <a:pt x="1905" y="10682"/>
                    </a:lnTo>
                    <a:lnTo>
                      <a:pt x="2017" y="7358"/>
                    </a:lnTo>
                    <a:lnTo>
                      <a:pt x="2054" y="3996"/>
                    </a:lnTo>
                    <a:lnTo>
                      <a:pt x="2054" y="2316"/>
                    </a:lnTo>
                    <a:lnTo>
                      <a:pt x="2017" y="635"/>
                    </a:lnTo>
                    <a:lnTo>
                      <a:pt x="2017" y="486"/>
                    </a:lnTo>
                    <a:lnTo>
                      <a:pt x="1942" y="374"/>
                    </a:lnTo>
                    <a:lnTo>
                      <a:pt x="1905" y="262"/>
                    </a:lnTo>
                    <a:lnTo>
                      <a:pt x="1793" y="149"/>
                    </a:lnTo>
                    <a:lnTo>
                      <a:pt x="1718" y="75"/>
                    </a:lnTo>
                    <a:lnTo>
                      <a:pt x="1606" y="37"/>
                    </a:lnTo>
                    <a:lnTo>
                      <a:pt x="13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462175" y="1270650"/>
                <a:ext cx="47650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4240" extrusionOk="0">
                    <a:moveTo>
                      <a:pt x="1271" y="0"/>
                    </a:moveTo>
                    <a:lnTo>
                      <a:pt x="1009" y="38"/>
                    </a:lnTo>
                    <a:lnTo>
                      <a:pt x="897" y="75"/>
                    </a:lnTo>
                    <a:lnTo>
                      <a:pt x="823" y="150"/>
                    </a:lnTo>
                    <a:lnTo>
                      <a:pt x="710" y="225"/>
                    </a:lnTo>
                    <a:lnTo>
                      <a:pt x="636" y="337"/>
                    </a:lnTo>
                    <a:lnTo>
                      <a:pt x="598" y="486"/>
                    </a:lnTo>
                    <a:lnTo>
                      <a:pt x="598" y="635"/>
                    </a:lnTo>
                    <a:lnTo>
                      <a:pt x="449" y="6462"/>
                    </a:lnTo>
                    <a:lnTo>
                      <a:pt x="225" y="12288"/>
                    </a:lnTo>
                    <a:lnTo>
                      <a:pt x="76" y="15089"/>
                    </a:lnTo>
                    <a:lnTo>
                      <a:pt x="38" y="16508"/>
                    </a:lnTo>
                    <a:lnTo>
                      <a:pt x="1" y="17890"/>
                    </a:lnTo>
                    <a:lnTo>
                      <a:pt x="38" y="19347"/>
                    </a:lnTo>
                    <a:lnTo>
                      <a:pt x="76" y="20766"/>
                    </a:lnTo>
                    <a:lnTo>
                      <a:pt x="113" y="22185"/>
                    </a:lnTo>
                    <a:lnTo>
                      <a:pt x="76" y="23604"/>
                    </a:lnTo>
                    <a:lnTo>
                      <a:pt x="76" y="23754"/>
                    </a:lnTo>
                    <a:lnTo>
                      <a:pt x="113" y="23903"/>
                    </a:lnTo>
                    <a:lnTo>
                      <a:pt x="188" y="24015"/>
                    </a:lnTo>
                    <a:lnTo>
                      <a:pt x="262" y="24090"/>
                    </a:lnTo>
                    <a:lnTo>
                      <a:pt x="337" y="24165"/>
                    </a:lnTo>
                    <a:lnTo>
                      <a:pt x="449" y="24202"/>
                    </a:lnTo>
                    <a:lnTo>
                      <a:pt x="710" y="24239"/>
                    </a:lnTo>
                    <a:lnTo>
                      <a:pt x="935" y="24202"/>
                    </a:lnTo>
                    <a:lnTo>
                      <a:pt x="1084" y="24165"/>
                    </a:lnTo>
                    <a:lnTo>
                      <a:pt x="1159" y="24090"/>
                    </a:lnTo>
                    <a:lnTo>
                      <a:pt x="1271" y="24015"/>
                    </a:lnTo>
                    <a:lnTo>
                      <a:pt x="1345" y="23903"/>
                    </a:lnTo>
                    <a:lnTo>
                      <a:pt x="1383" y="23754"/>
                    </a:lnTo>
                    <a:lnTo>
                      <a:pt x="1383" y="23604"/>
                    </a:lnTo>
                    <a:lnTo>
                      <a:pt x="1420" y="22260"/>
                    </a:lnTo>
                    <a:lnTo>
                      <a:pt x="1420" y="20878"/>
                    </a:lnTo>
                    <a:lnTo>
                      <a:pt x="1383" y="19534"/>
                    </a:lnTo>
                    <a:lnTo>
                      <a:pt x="1345" y="18152"/>
                    </a:lnTo>
                    <a:lnTo>
                      <a:pt x="1345" y="16695"/>
                    </a:lnTo>
                    <a:lnTo>
                      <a:pt x="1420" y="15201"/>
                    </a:lnTo>
                    <a:lnTo>
                      <a:pt x="1569" y="12288"/>
                    </a:lnTo>
                    <a:lnTo>
                      <a:pt x="1756" y="6462"/>
                    </a:lnTo>
                    <a:lnTo>
                      <a:pt x="1906" y="635"/>
                    </a:lnTo>
                    <a:lnTo>
                      <a:pt x="1906" y="486"/>
                    </a:lnTo>
                    <a:lnTo>
                      <a:pt x="1868" y="337"/>
                    </a:lnTo>
                    <a:lnTo>
                      <a:pt x="1794" y="225"/>
                    </a:lnTo>
                    <a:lnTo>
                      <a:pt x="1719" y="150"/>
                    </a:lnTo>
                    <a:lnTo>
                      <a:pt x="1607" y="75"/>
                    </a:lnTo>
                    <a:lnTo>
                      <a:pt x="1495" y="38"/>
                    </a:ln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584500" y="1339750"/>
                <a:ext cx="42050" cy="584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23381" extrusionOk="0">
                    <a:moveTo>
                      <a:pt x="1084" y="0"/>
                    </a:moveTo>
                    <a:lnTo>
                      <a:pt x="822" y="38"/>
                    </a:lnTo>
                    <a:lnTo>
                      <a:pt x="710" y="75"/>
                    </a:lnTo>
                    <a:lnTo>
                      <a:pt x="598" y="150"/>
                    </a:lnTo>
                    <a:lnTo>
                      <a:pt x="523" y="224"/>
                    </a:lnTo>
                    <a:lnTo>
                      <a:pt x="449" y="336"/>
                    </a:lnTo>
                    <a:lnTo>
                      <a:pt x="374" y="486"/>
                    </a:lnTo>
                    <a:lnTo>
                      <a:pt x="374" y="635"/>
                    </a:lnTo>
                    <a:lnTo>
                      <a:pt x="187" y="3399"/>
                    </a:lnTo>
                    <a:lnTo>
                      <a:pt x="112" y="6163"/>
                    </a:lnTo>
                    <a:lnTo>
                      <a:pt x="38" y="8926"/>
                    </a:lnTo>
                    <a:lnTo>
                      <a:pt x="0" y="11690"/>
                    </a:lnTo>
                    <a:lnTo>
                      <a:pt x="0" y="17218"/>
                    </a:lnTo>
                    <a:lnTo>
                      <a:pt x="0" y="22745"/>
                    </a:lnTo>
                    <a:lnTo>
                      <a:pt x="38" y="22895"/>
                    </a:lnTo>
                    <a:lnTo>
                      <a:pt x="75" y="23044"/>
                    </a:lnTo>
                    <a:lnTo>
                      <a:pt x="150" y="23156"/>
                    </a:lnTo>
                    <a:lnTo>
                      <a:pt x="225" y="23231"/>
                    </a:lnTo>
                    <a:lnTo>
                      <a:pt x="337" y="23305"/>
                    </a:lnTo>
                    <a:lnTo>
                      <a:pt x="449" y="23343"/>
                    </a:lnTo>
                    <a:lnTo>
                      <a:pt x="673" y="23380"/>
                    </a:lnTo>
                    <a:lnTo>
                      <a:pt x="934" y="23343"/>
                    </a:lnTo>
                    <a:lnTo>
                      <a:pt x="1046" y="23305"/>
                    </a:lnTo>
                    <a:lnTo>
                      <a:pt x="1158" y="23231"/>
                    </a:lnTo>
                    <a:lnTo>
                      <a:pt x="1233" y="23156"/>
                    </a:lnTo>
                    <a:lnTo>
                      <a:pt x="1308" y="23044"/>
                    </a:lnTo>
                    <a:lnTo>
                      <a:pt x="1345" y="22895"/>
                    </a:lnTo>
                    <a:lnTo>
                      <a:pt x="1345" y="22745"/>
                    </a:lnTo>
                    <a:lnTo>
                      <a:pt x="1345" y="17218"/>
                    </a:lnTo>
                    <a:lnTo>
                      <a:pt x="1345" y="11690"/>
                    </a:lnTo>
                    <a:lnTo>
                      <a:pt x="1345" y="8926"/>
                    </a:lnTo>
                    <a:lnTo>
                      <a:pt x="1420" y="6163"/>
                    </a:lnTo>
                    <a:lnTo>
                      <a:pt x="1532" y="3399"/>
                    </a:lnTo>
                    <a:lnTo>
                      <a:pt x="1681" y="635"/>
                    </a:lnTo>
                    <a:lnTo>
                      <a:pt x="1681" y="486"/>
                    </a:lnTo>
                    <a:lnTo>
                      <a:pt x="1644" y="336"/>
                    </a:lnTo>
                    <a:lnTo>
                      <a:pt x="1606" y="224"/>
                    </a:lnTo>
                    <a:lnTo>
                      <a:pt x="1532" y="150"/>
                    </a:lnTo>
                    <a:lnTo>
                      <a:pt x="1420" y="75"/>
                    </a:lnTo>
                    <a:lnTo>
                      <a:pt x="1308" y="38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92800" y="1451800"/>
                <a:ext cx="33650" cy="4687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8749" extrusionOk="0">
                    <a:moveTo>
                      <a:pt x="673" y="0"/>
                    </a:moveTo>
                    <a:lnTo>
                      <a:pt x="412" y="37"/>
                    </a:lnTo>
                    <a:lnTo>
                      <a:pt x="300" y="75"/>
                    </a:lnTo>
                    <a:lnTo>
                      <a:pt x="225" y="149"/>
                    </a:lnTo>
                    <a:lnTo>
                      <a:pt x="113" y="261"/>
                    </a:lnTo>
                    <a:lnTo>
                      <a:pt x="76" y="373"/>
                    </a:lnTo>
                    <a:lnTo>
                      <a:pt x="38" y="486"/>
                    </a:lnTo>
                    <a:lnTo>
                      <a:pt x="1" y="635"/>
                    </a:lnTo>
                    <a:lnTo>
                      <a:pt x="1" y="9374"/>
                    </a:lnTo>
                    <a:lnTo>
                      <a:pt x="1" y="18114"/>
                    </a:lnTo>
                    <a:lnTo>
                      <a:pt x="38" y="18263"/>
                    </a:lnTo>
                    <a:lnTo>
                      <a:pt x="76" y="18375"/>
                    </a:lnTo>
                    <a:lnTo>
                      <a:pt x="113" y="18487"/>
                    </a:lnTo>
                    <a:lnTo>
                      <a:pt x="225" y="18562"/>
                    </a:lnTo>
                    <a:lnTo>
                      <a:pt x="300" y="18637"/>
                    </a:lnTo>
                    <a:lnTo>
                      <a:pt x="412" y="18711"/>
                    </a:lnTo>
                    <a:lnTo>
                      <a:pt x="673" y="18749"/>
                    </a:lnTo>
                    <a:lnTo>
                      <a:pt x="935" y="18711"/>
                    </a:lnTo>
                    <a:lnTo>
                      <a:pt x="1047" y="18637"/>
                    </a:lnTo>
                    <a:lnTo>
                      <a:pt x="1121" y="18562"/>
                    </a:lnTo>
                    <a:lnTo>
                      <a:pt x="1233" y="18487"/>
                    </a:lnTo>
                    <a:lnTo>
                      <a:pt x="1271" y="18375"/>
                    </a:lnTo>
                    <a:lnTo>
                      <a:pt x="1308" y="18263"/>
                    </a:lnTo>
                    <a:lnTo>
                      <a:pt x="1345" y="18114"/>
                    </a:lnTo>
                    <a:lnTo>
                      <a:pt x="1345" y="9374"/>
                    </a:lnTo>
                    <a:lnTo>
                      <a:pt x="1345" y="635"/>
                    </a:lnTo>
                    <a:lnTo>
                      <a:pt x="1308" y="486"/>
                    </a:lnTo>
                    <a:lnTo>
                      <a:pt x="1271" y="373"/>
                    </a:lnTo>
                    <a:lnTo>
                      <a:pt x="1196" y="261"/>
                    </a:lnTo>
                    <a:lnTo>
                      <a:pt x="1121" y="149"/>
                    </a:lnTo>
                    <a:lnTo>
                      <a:pt x="1047" y="75"/>
                    </a:lnTo>
                    <a:lnTo>
                      <a:pt x="935" y="37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2932775" y="1188475"/>
                <a:ext cx="35500" cy="6713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26855" extrusionOk="0">
                    <a:moveTo>
                      <a:pt x="635" y="1"/>
                    </a:moveTo>
                    <a:lnTo>
                      <a:pt x="411" y="38"/>
                    </a:lnTo>
                    <a:lnTo>
                      <a:pt x="299" y="76"/>
                    </a:lnTo>
                    <a:lnTo>
                      <a:pt x="187" y="150"/>
                    </a:lnTo>
                    <a:lnTo>
                      <a:pt x="113" y="225"/>
                    </a:lnTo>
                    <a:lnTo>
                      <a:pt x="38" y="337"/>
                    </a:lnTo>
                    <a:lnTo>
                      <a:pt x="1" y="486"/>
                    </a:lnTo>
                    <a:lnTo>
                      <a:pt x="1" y="636"/>
                    </a:lnTo>
                    <a:lnTo>
                      <a:pt x="75" y="3848"/>
                    </a:lnTo>
                    <a:lnTo>
                      <a:pt x="113" y="7022"/>
                    </a:lnTo>
                    <a:lnTo>
                      <a:pt x="113" y="10234"/>
                    </a:lnTo>
                    <a:lnTo>
                      <a:pt x="75" y="13409"/>
                    </a:lnTo>
                    <a:lnTo>
                      <a:pt x="38" y="19833"/>
                    </a:lnTo>
                    <a:lnTo>
                      <a:pt x="1" y="26219"/>
                    </a:lnTo>
                    <a:lnTo>
                      <a:pt x="1" y="26369"/>
                    </a:lnTo>
                    <a:lnTo>
                      <a:pt x="38" y="26481"/>
                    </a:lnTo>
                    <a:lnTo>
                      <a:pt x="113" y="26593"/>
                    </a:lnTo>
                    <a:lnTo>
                      <a:pt x="187" y="26705"/>
                    </a:lnTo>
                    <a:lnTo>
                      <a:pt x="299" y="26779"/>
                    </a:lnTo>
                    <a:lnTo>
                      <a:pt x="411" y="26817"/>
                    </a:lnTo>
                    <a:lnTo>
                      <a:pt x="673" y="26854"/>
                    </a:lnTo>
                    <a:lnTo>
                      <a:pt x="897" y="26817"/>
                    </a:lnTo>
                    <a:lnTo>
                      <a:pt x="1009" y="26779"/>
                    </a:lnTo>
                    <a:lnTo>
                      <a:pt x="1121" y="26705"/>
                    </a:lnTo>
                    <a:lnTo>
                      <a:pt x="1196" y="26593"/>
                    </a:lnTo>
                    <a:lnTo>
                      <a:pt x="1270" y="26481"/>
                    </a:lnTo>
                    <a:lnTo>
                      <a:pt x="1308" y="26369"/>
                    </a:lnTo>
                    <a:lnTo>
                      <a:pt x="1308" y="26219"/>
                    </a:lnTo>
                    <a:lnTo>
                      <a:pt x="1345" y="19833"/>
                    </a:lnTo>
                    <a:lnTo>
                      <a:pt x="1420" y="13409"/>
                    </a:lnTo>
                    <a:lnTo>
                      <a:pt x="1420" y="10234"/>
                    </a:lnTo>
                    <a:lnTo>
                      <a:pt x="1420" y="7022"/>
                    </a:lnTo>
                    <a:lnTo>
                      <a:pt x="1382" y="3848"/>
                    </a:lnTo>
                    <a:lnTo>
                      <a:pt x="1308" y="636"/>
                    </a:lnTo>
                    <a:lnTo>
                      <a:pt x="1308" y="486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1009" y="76"/>
                    </a:lnTo>
                    <a:lnTo>
                      <a:pt x="897" y="38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8" name="Google Shape;578;p9"/>
            <p:cNvSpPr/>
            <p:nvPr/>
          </p:nvSpPr>
          <p:spPr>
            <a:xfrm>
              <a:off x="-618115" y="3463750"/>
              <a:ext cx="2565978" cy="2463294"/>
            </a:xfrm>
            <a:custGeom>
              <a:avLst/>
              <a:gdLst/>
              <a:ahLst/>
              <a:cxnLst/>
              <a:rect l="l" t="t" r="r" b="b"/>
              <a:pathLst>
                <a:path w="49553" h="47570" extrusionOk="0">
                  <a:moveTo>
                    <a:pt x="34604" y="0"/>
                  </a:moveTo>
                  <a:lnTo>
                    <a:pt x="34026" y="41"/>
                  </a:lnTo>
                  <a:lnTo>
                    <a:pt x="33448" y="83"/>
                  </a:lnTo>
                  <a:lnTo>
                    <a:pt x="32828" y="207"/>
                  </a:lnTo>
                  <a:lnTo>
                    <a:pt x="32209" y="330"/>
                  </a:lnTo>
                  <a:lnTo>
                    <a:pt x="31590" y="496"/>
                  </a:lnTo>
                  <a:lnTo>
                    <a:pt x="30268" y="867"/>
                  </a:lnTo>
                  <a:lnTo>
                    <a:pt x="28947" y="1363"/>
                  </a:lnTo>
                  <a:lnTo>
                    <a:pt x="24529" y="3138"/>
                  </a:lnTo>
                  <a:lnTo>
                    <a:pt x="22257" y="4088"/>
                  </a:lnTo>
                  <a:lnTo>
                    <a:pt x="19904" y="5079"/>
                  </a:lnTo>
                  <a:lnTo>
                    <a:pt x="17426" y="6153"/>
                  </a:lnTo>
                  <a:lnTo>
                    <a:pt x="14783" y="7350"/>
                  </a:lnTo>
                  <a:lnTo>
                    <a:pt x="11893" y="8672"/>
                  </a:lnTo>
                  <a:lnTo>
                    <a:pt x="8796" y="10200"/>
                  </a:lnTo>
                  <a:lnTo>
                    <a:pt x="7887" y="10654"/>
                  </a:lnTo>
                  <a:lnTo>
                    <a:pt x="7020" y="11108"/>
                  </a:lnTo>
                  <a:lnTo>
                    <a:pt x="6194" y="11604"/>
                  </a:lnTo>
                  <a:lnTo>
                    <a:pt x="5451" y="12099"/>
                  </a:lnTo>
                  <a:lnTo>
                    <a:pt x="4708" y="12595"/>
                  </a:lnTo>
                  <a:lnTo>
                    <a:pt x="4047" y="13131"/>
                  </a:lnTo>
                  <a:lnTo>
                    <a:pt x="3428" y="13627"/>
                  </a:lnTo>
                  <a:lnTo>
                    <a:pt x="2808" y="14164"/>
                  </a:lnTo>
                  <a:lnTo>
                    <a:pt x="2313" y="14701"/>
                  </a:lnTo>
                  <a:lnTo>
                    <a:pt x="1817" y="15237"/>
                  </a:lnTo>
                  <a:lnTo>
                    <a:pt x="1404" y="15815"/>
                  </a:lnTo>
                  <a:lnTo>
                    <a:pt x="1033" y="16352"/>
                  </a:lnTo>
                  <a:lnTo>
                    <a:pt x="702" y="16930"/>
                  </a:lnTo>
                  <a:lnTo>
                    <a:pt x="454" y="17508"/>
                  </a:lnTo>
                  <a:lnTo>
                    <a:pt x="248" y="18087"/>
                  </a:lnTo>
                  <a:lnTo>
                    <a:pt x="124" y="18623"/>
                  </a:lnTo>
                  <a:lnTo>
                    <a:pt x="42" y="19243"/>
                  </a:lnTo>
                  <a:lnTo>
                    <a:pt x="0" y="19821"/>
                  </a:lnTo>
                  <a:lnTo>
                    <a:pt x="42" y="20399"/>
                  </a:lnTo>
                  <a:lnTo>
                    <a:pt x="124" y="20977"/>
                  </a:lnTo>
                  <a:lnTo>
                    <a:pt x="289" y="21555"/>
                  </a:lnTo>
                  <a:lnTo>
                    <a:pt x="537" y="22133"/>
                  </a:lnTo>
                  <a:lnTo>
                    <a:pt x="826" y="22711"/>
                  </a:lnTo>
                  <a:lnTo>
                    <a:pt x="1198" y="23290"/>
                  </a:lnTo>
                  <a:lnTo>
                    <a:pt x="1611" y="23909"/>
                  </a:lnTo>
                  <a:lnTo>
                    <a:pt x="2106" y="24487"/>
                  </a:lnTo>
                  <a:lnTo>
                    <a:pt x="2684" y="25065"/>
                  </a:lnTo>
                  <a:lnTo>
                    <a:pt x="3345" y="25602"/>
                  </a:lnTo>
                  <a:lnTo>
                    <a:pt x="4047" y="26180"/>
                  </a:lnTo>
                  <a:lnTo>
                    <a:pt x="4832" y="26758"/>
                  </a:lnTo>
                  <a:lnTo>
                    <a:pt x="5699" y="27295"/>
                  </a:lnTo>
                  <a:lnTo>
                    <a:pt x="6648" y="27873"/>
                  </a:lnTo>
                  <a:lnTo>
                    <a:pt x="9333" y="29401"/>
                  </a:lnTo>
                  <a:lnTo>
                    <a:pt x="12058" y="31094"/>
                  </a:lnTo>
                  <a:lnTo>
                    <a:pt x="14907" y="32870"/>
                  </a:lnTo>
                  <a:lnTo>
                    <a:pt x="17922" y="34810"/>
                  </a:lnTo>
                  <a:lnTo>
                    <a:pt x="21184" y="36875"/>
                  </a:lnTo>
                  <a:lnTo>
                    <a:pt x="24776" y="39105"/>
                  </a:lnTo>
                  <a:lnTo>
                    <a:pt x="28740" y="41500"/>
                  </a:lnTo>
                  <a:lnTo>
                    <a:pt x="33159" y="44101"/>
                  </a:lnTo>
                  <a:lnTo>
                    <a:pt x="34398" y="44762"/>
                  </a:lnTo>
                  <a:lnTo>
                    <a:pt x="35554" y="45381"/>
                  </a:lnTo>
                  <a:lnTo>
                    <a:pt x="36669" y="45918"/>
                  </a:lnTo>
                  <a:lnTo>
                    <a:pt x="37742" y="46373"/>
                  </a:lnTo>
                  <a:lnTo>
                    <a:pt x="38775" y="46744"/>
                  </a:lnTo>
                  <a:lnTo>
                    <a:pt x="39766" y="47033"/>
                  </a:lnTo>
                  <a:lnTo>
                    <a:pt x="40716" y="47281"/>
                  </a:lnTo>
                  <a:lnTo>
                    <a:pt x="41624" y="47446"/>
                  </a:lnTo>
                  <a:lnTo>
                    <a:pt x="42450" y="47570"/>
                  </a:lnTo>
                  <a:lnTo>
                    <a:pt x="44019" y="47570"/>
                  </a:lnTo>
                  <a:lnTo>
                    <a:pt x="44721" y="47446"/>
                  </a:lnTo>
                  <a:lnTo>
                    <a:pt x="45382" y="47281"/>
                  </a:lnTo>
                  <a:lnTo>
                    <a:pt x="45960" y="47074"/>
                  </a:lnTo>
                  <a:lnTo>
                    <a:pt x="46538" y="46785"/>
                  </a:lnTo>
                  <a:lnTo>
                    <a:pt x="47033" y="46414"/>
                  </a:lnTo>
                  <a:lnTo>
                    <a:pt x="47529" y="46001"/>
                  </a:lnTo>
                  <a:lnTo>
                    <a:pt x="47942" y="45547"/>
                  </a:lnTo>
                  <a:lnTo>
                    <a:pt x="48313" y="45010"/>
                  </a:lnTo>
                  <a:lnTo>
                    <a:pt x="48644" y="44432"/>
                  </a:lnTo>
                  <a:lnTo>
                    <a:pt x="48933" y="43771"/>
                  </a:lnTo>
                  <a:lnTo>
                    <a:pt x="49139" y="43069"/>
                  </a:lnTo>
                  <a:lnTo>
                    <a:pt x="49305" y="42326"/>
                  </a:lnTo>
                  <a:lnTo>
                    <a:pt x="49470" y="41500"/>
                  </a:lnTo>
                  <a:lnTo>
                    <a:pt x="49552" y="40674"/>
                  </a:lnTo>
                  <a:lnTo>
                    <a:pt x="49552" y="39724"/>
                  </a:lnTo>
                  <a:lnTo>
                    <a:pt x="49552" y="38775"/>
                  </a:lnTo>
                  <a:lnTo>
                    <a:pt x="49470" y="37742"/>
                  </a:lnTo>
                  <a:lnTo>
                    <a:pt x="49387" y="36669"/>
                  </a:lnTo>
                  <a:lnTo>
                    <a:pt x="49222" y="35554"/>
                  </a:lnTo>
                  <a:lnTo>
                    <a:pt x="48974" y="34397"/>
                  </a:lnTo>
                  <a:lnTo>
                    <a:pt x="48726" y="33200"/>
                  </a:lnTo>
                  <a:lnTo>
                    <a:pt x="47075" y="26056"/>
                  </a:lnTo>
                  <a:lnTo>
                    <a:pt x="45795" y="20193"/>
                  </a:lnTo>
                  <a:lnTo>
                    <a:pt x="44721" y="15072"/>
                  </a:lnTo>
                  <a:lnTo>
                    <a:pt x="43730" y="10158"/>
                  </a:lnTo>
                  <a:lnTo>
                    <a:pt x="43523" y="9167"/>
                  </a:lnTo>
                  <a:lnTo>
                    <a:pt x="43317" y="8259"/>
                  </a:lnTo>
                  <a:lnTo>
                    <a:pt x="43069" y="7433"/>
                  </a:lnTo>
                  <a:lnTo>
                    <a:pt x="42780" y="6607"/>
                  </a:lnTo>
                  <a:lnTo>
                    <a:pt x="42491" y="5864"/>
                  </a:lnTo>
                  <a:lnTo>
                    <a:pt x="42202" y="5162"/>
                  </a:lnTo>
                  <a:lnTo>
                    <a:pt x="41872" y="4501"/>
                  </a:lnTo>
                  <a:lnTo>
                    <a:pt x="41541" y="3882"/>
                  </a:lnTo>
                  <a:lnTo>
                    <a:pt x="41211" y="3345"/>
                  </a:lnTo>
                  <a:lnTo>
                    <a:pt x="40839" y="2849"/>
                  </a:lnTo>
                  <a:lnTo>
                    <a:pt x="40426" y="2354"/>
                  </a:lnTo>
                  <a:lnTo>
                    <a:pt x="40055" y="1941"/>
                  </a:lnTo>
                  <a:lnTo>
                    <a:pt x="39601" y="1569"/>
                  </a:lnTo>
                  <a:lnTo>
                    <a:pt x="39188" y="1239"/>
                  </a:lnTo>
                  <a:lnTo>
                    <a:pt x="38733" y="950"/>
                  </a:lnTo>
                  <a:lnTo>
                    <a:pt x="38279" y="702"/>
                  </a:lnTo>
                  <a:lnTo>
                    <a:pt x="37784" y="496"/>
                  </a:lnTo>
                  <a:lnTo>
                    <a:pt x="37288" y="330"/>
                  </a:lnTo>
                  <a:lnTo>
                    <a:pt x="36793" y="165"/>
                  </a:lnTo>
                  <a:lnTo>
                    <a:pt x="36256" y="83"/>
                  </a:lnTo>
                  <a:lnTo>
                    <a:pt x="35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 rot="-1750122">
              <a:off x="-1514213" y="-203726"/>
              <a:ext cx="3379998" cy="1950681"/>
            </a:xfrm>
            <a:custGeom>
              <a:avLst/>
              <a:gdLst/>
              <a:ahLst/>
              <a:cxnLst/>
              <a:rect l="l" t="t" r="r" b="b"/>
              <a:pathLst>
                <a:path w="28906" h="16683" extrusionOk="0">
                  <a:moveTo>
                    <a:pt x="25561" y="0"/>
                  </a:moveTo>
                  <a:lnTo>
                    <a:pt x="3015" y="2230"/>
                  </a:lnTo>
                  <a:lnTo>
                    <a:pt x="2726" y="2271"/>
                  </a:lnTo>
                  <a:lnTo>
                    <a:pt x="2478" y="2354"/>
                  </a:lnTo>
                  <a:lnTo>
                    <a:pt x="2230" y="2436"/>
                  </a:lnTo>
                  <a:lnTo>
                    <a:pt x="1982" y="2560"/>
                  </a:lnTo>
                  <a:lnTo>
                    <a:pt x="1487" y="2849"/>
                  </a:lnTo>
                  <a:lnTo>
                    <a:pt x="1115" y="3180"/>
                  </a:lnTo>
                  <a:lnTo>
                    <a:pt x="785" y="3634"/>
                  </a:lnTo>
                  <a:lnTo>
                    <a:pt x="537" y="4088"/>
                  </a:lnTo>
                  <a:lnTo>
                    <a:pt x="413" y="4336"/>
                  </a:lnTo>
                  <a:lnTo>
                    <a:pt x="372" y="4625"/>
                  </a:lnTo>
                  <a:lnTo>
                    <a:pt x="289" y="4873"/>
                  </a:lnTo>
                  <a:lnTo>
                    <a:pt x="289" y="5162"/>
                  </a:lnTo>
                  <a:lnTo>
                    <a:pt x="0" y="13544"/>
                  </a:lnTo>
                  <a:lnTo>
                    <a:pt x="42" y="13875"/>
                  </a:lnTo>
                  <a:lnTo>
                    <a:pt x="83" y="14164"/>
                  </a:lnTo>
                  <a:lnTo>
                    <a:pt x="124" y="14494"/>
                  </a:lnTo>
                  <a:lnTo>
                    <a:pt x="248" y="14783"/>
                  </a:lnTo>
                  <a:lnTo>
                    <a:pt x="372" y="15031"/>
                  </a:lnTo>
                  <a:lnTo>
                    <a:pt x="496" y="15320"/>
                  </a:lnTo>
                  <a:lnTo>
                    <a:pt x="702" y="15568"/>
                  </a:lnTo>
                  <a:lnTo>
                    <a:pt x="868" y="15774"/>
                  </a:lnTo>
                  <a:lnTo>
                    <a:pt x="1115" y="15981"/>
                  </a:lnTo>
                  <a:lnTo>
                    <a:pt x="1363" y="16146"/>
                  </a:lnTo>
                  <a:lnTo>
                    <a:pt x="1611" y="16311"/>
                  </a:lnTo>
                  <a:lnTo>
                    <a:pt x="1859" y="16435"/>
                  </a:lnTo>
                  <a:lnTo>
                    <a:pt x="2148" y="16559"/>
                  </a:lnTo>
                  <a:lnTo>
                    <a:pt x="2478" y="16641"/>
                  </a:lnTo>
                  <a:lnTo>
                    <a:pt x="2767" y="16683"/>
                  </a:lnTo>
                  <a:lnTo>
                    <a:pt x="3097" y="16683"/>
                  </a:lnTo>
                  <a:lnTo>
                    <a:pt x="24198" y="16393"/>
                  </a:lnTo>
                  <a:lnTo>
                    <a:pt x="24735" y="16311"/>
                  </a:lnTo>
                  <a:lnTo>
                    <a:pt x="25272" y="16187"/>
                  </a:lnTo>
                  <a:lnTo>
                    <a:pt x="25726" y="15939"/>
                  </a:lnTo>
                  <a:lnTo>
                    <a:pt x="26139" y="15650"/>
                  </a:lnTo>
                  <a:lnTo>
                    <a:pt x="26511" y="15279"/>
                  </a:lnTo>
                  <a:lnTo>
                    <a:pt x="26800" y="14824"/>
                  </a:lnTo>
                  <a:lnTo>
                    <a:pt x="27048" y="14370"/>
                  </a:lnTo>
                  <a:lnTo>
                    <a:pt x="27171" y="13833"/>
                  </a:lnTo>
                  <a:lnTo>
                    <a:pt x="28864" y="3551"/>
                  </a:lnTo>
                  <a:lnTo>
                    <a:pt x="28906" y="3180"/>
                  </a:lnTo>
                  <a:lnTo>
                    <a:pt x="28906" y="2808"/>
                  </a:lnTo>
                  <a:lnTo>
                    <a:pt x="28864" y="2478"/>
                  </a:lnTo>
                  <a:lnTo>
                    <a:pt x="28782" y="2106"/>
                  </a:lnTo>
                  <a:lnTo>
                    <a:pt x="28658" y="1817"/>
                  </a:lnTo>
                  <a:lnTo>
                    <a:pt x="28493" y="1487"/>
                  </a:lnTo>
                  <a:lnTo>
                    <a:pt x="28286" y="1198"/>
                  </a:lnTo>
                  <a:lnTo>
                    <a:pt x="28080" y="950"/>
                  </a:lnTo>
                  <a:lnTo>
                    <a:pt x="27832" y="743"/>
                  </a:lnTo>
                  <a:lnTo>
                    <a:pt x="27584" y="537"/>
                  </a:lnTo>
                  <a:lnTo>
                    <a:pt x="27295" y="330"/>
                  </a:lnTo>
                  <a:lnTo>
                    <a:pt x="26965" y="207"/>
                  </a:lnTo>
                  <a:lnTo>
                    <a:pt x="26635" y="83"/>
                  </a:lnTo>
                  <a:lnTo>
                    <a:pt x="26304" y="41"/>
                  </a:lnTo>
                  <a:lnTo>
                    <a:pt x="25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9"/>
            <p:cNvGrpSpPr/>
            <p:nvPr/>
          </p:nvGrpSpPr>
          <p:grpSpPr>
            <a:xfrm>
              <a:off x="1187555" y="-530681"/>
              <a:ext cx="939304" cy="863856"/>
              <a:chOff x="3644250" y="3395750"/>
              <a:chExt cx="499550" cy="45940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999050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8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8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6" y="972"/>
                    </a:lnTo>
                    <a:lnTo>
                      <a:pt x="1383" y="710"/>
                    </a:lnTo>
                    <a:lnTo>
                      <a:pt x="1346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829125" y="36077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75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9393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972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93462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4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88" y="187"/>
                    </a:lnTo>
                    <a:lnTo>
                      <a:pt x="113" y="299"/>
                    </a:lnTo>
                    <a:lnTo>
                      <a:pt x="38" y="448"/>
                    </a:lnTo>
                    <a:lnTo>
                      <a:pt x="1" y="672"/>
                    </a:lnTo>
                    <a:lnTo>
                      <a:pt x="38" y="934"/>
                    </a:lnTo>
                    <a:lnTo>
                      <a:pt x="113" y="1083"/>
                    </a:lnTo>
                    <a:lnTo>
                      <a:pt x="188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6" y="934"/>
                    </a:lnTo>
                    <a:lnTo>
                      <a:pt x="1383" y="672"/>
                    </a:lnTo>
                    <a:lnTo>
                      <a:pt x="1346" y="448"/>
                    </a:lnTo>
                    <a:lnTo>
                      <a:pt x="1271" y="299"/>
                    </a:lnTo>
                    <a:lnTo>
                      <a:pt x="1196" y="187"/>
                    </a:lnTo>
                    <a:lnTo>
                      <a:pt x="1121" y="112"/>
                    </a:lnTo>
                    <a:lnTo>
                      <a:pt x="1009" y="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>
                <a:off x="402707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3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50" y="187"/>
                    </a:lnTo>
                    <a:lnTo>
                      <a:pt x="75" y="299"/>
                    </a:lnTo>
                    <a:lnTo>
                      <a:pt x="38" y="448"/>
                    </a:lnTo>
                    <a:lnTo>
                      <a:pt x="0" y="672"/>
                    </a:lnTo>
                    <a:lnTo>
                      <a:pt x="38" y="934"/>
                    </a:lnTo>
                    <a:lnTo>
                      <a:pt x="75" y="1083"/>
                    </a:lnTo>
                    <a:lnTo>
                      <a:pt x="150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4" y="1270"/>
                    </a:lnTo>
                    <a:lnTo>
                      <a:pt x="1196" y="1195"/>
                    </a:lnTo>
                    <a:lnTo>
                      <a:pt x="1270" y="1083"/>
                    </a:lnTo>
                    <a:lnTo>
                      <a:pt x="1308" y="934"/>
                    </a:lnTo>
                    <a:lnTo>
                      <a:pt x="1382" y="672"/>
                    </a:lnTo>
                    <a:lnTo>
                      <a:pt x="1308" y="448"/>
                    </a:lnTo>
                    <a:lnTo>
                      <a:pt x="1270" y="299"/>
                    </a:lnTo>
                    <a:lnTo>
                      <a:pt x="1196" y="187"/>
                    </a:lnTo>
                    <a:lnTo>
                      <a:pt x="1084" y="112"/>
                    </a:lnTo>
                    <a:lnTo>
                      <a:pt x="971" y="37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3920625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3824450" y="3505925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6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6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4" y="1420"/>
                    </a:lnTo>
                    <a:lnTo>
                      <a:pt x="823" y="1420"/>
                    </a:lnTo>
                    <a:lnTo>
                      <a:pt x="972" y="1383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3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>
                <a:off x="3727350" y="361237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75" y="1084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1"/>
                    </a:lnTo>
                    <a:lnTo>
                      <a:pt x="1383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38562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710" y="0"/>
                    </a:moveTo>
                    <a:lnTo>
                      <a:pt x="524" y="38"/>
                    </a:ln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1009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>
                <a:off x="3755375" y="3731875"/>
                <a:ext cx="3362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1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7" y="449"/>
                    </a:lnTo>
                    <a:lnTo>
                      <a:pt x="0" y="711"/>
                    </a:lnTo>
                    <a:lnTo>
                      <a:pt x="37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83"/>
                    </a:lnTo>
                    <a:lnTo>
                      <a:pt x="1083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1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50"/>
                    </a:lnTo>
                    <a:lnTo>
                      <a:pt x="971" y="76"/>
                    </a:lnTo>
                    <a:lnTo>
                      <a:pt x="822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>
                <a:off x="3750700" y="349660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673" y="0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4"/>
                    </a:lnTo>
                    <a:lnTo>
                      <a:pt x="75" y="336"/>
                    </a:lnTo>
                    <a:lnTo>
                      <a:pt x="38" y="448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75" y="1121"/>
                    </a:lnTo>
                    <a:lnTo>
                      <a:pt x="150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3" y="1419"/>
                    </a:lnTo>
                    <a:lnTo>
                      <a:pt x="822" y="1419"/>
                    </a:lnTo>
                    <a:lnTo>
                      <a:pt x="971" y="1382"/>
                    </a:lnTo>
                    <a:lnTo>
                      <a:pt x="1083" y="1307"/>
                    </a:lnTo>
                    <a:lnTo>
                      <a:pt x="1196" y="1195"/>
                    </a:lnTo>
                    <a:lnTo>
                      <a:pt x="1270" y="1121"/>
                    </a:lnTo>
                    <a:lnTo>
                      <a:pt x="1308" y="971"/>
                    </a:lnTo>
                    <a:lnTo>
                      <a:pt x="1345" y="710"/>
                    </a:lnTo>
                    <a:lnTo>
                      <a:pt x="1308" y="448"/>
                    </a:lnTo>
                    <a:lnTo>
                      <a:pt x="1270" y="336"/>
                    </a:lnTo>
                    <a:lnTo>
                      <a:pt x="1196" y="224"/>
                    </a:lnTo>
                    <a:lnTo>
                      <a:pt x="1083" y="150"/>
                    </a:lnTo>
                    <a:lnTo>
                      <a:pt x="971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3915975" y="341350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4"/>
                    </a:lnTo>
                    <a:lnTo>
                      <a:pt x="112" y="336"/>
                    </a:lnTo>
                    <a:lnTo>
                      <a:pt x="75" y="448"/>
                    </a:lnTo>
                    <a:lnTo>
                      <a:pt x="0" y="710"/>
                    </a:lnTo>
                    <a:lnTo>
                      <a:pt x="75" y="971"/>
                    </a:lnTo>
                    <a:lnTo>
                      <a:pt x="112" y="1121"/>
                    </a:lnTo>
                    <a:lnTo>
                      <a:pt x="187" y="1233"/>
                    </a:lnTo>
                    <a:lnTo>
                      <a:pt x="299" y="1307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7"/>
                    </a:lnTo>
                    <a:lnTo>
                      <a:pt x="1195" y="1233"/>
                    </a:lnTo>
                    <a:lnTo>
                      <a:pt x="1270" y="1121"/>
                    </a:lnTo>
                    <a:lnTo>
                      <a:pt x="1345" y="971"/>
                    </a:lnTo>
                    <a:lnTo>
                      <a:pt x="1382" y="710"/>
                    </a:lnTo>
                    <a:lnTo>
                      <a:pt x="1345" y="448"/>
                    </a:lnTo>
                    <a:lnTo>
                      <a:pt x="1270" y="336"/>
                    </a:lnTo>
                    <a:lnTo>
                      <a:pt x="1195" y="224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>
                <a:off x="4013075" y="34228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112" y="1121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971" y="1383"/>
                    </a:lnTo>
                    <a:lnTo>
                      <a:pt x="1121" y="1308"/>
                    </a:lnTo>
                    <a:lnTo>
                      <a:pt x="1195" y="1196"/>
                    </a:lnTo>
                    <a:lnTo>
                      <a:pt x="1270" y="1121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1" y="150"/>
                    </a:lnTo>
                    <a:lnTo>
                      <a:pt x="971" y="75"/>
                    </a:lnTo>
                    <a:lnTo>
                      <a:pt x="859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4096175" y="35479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2" y="299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112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672" y="1420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3"/>
                    </a:lnTo>
                    <a:lnTo>
                      <a:pt x="1307" y="971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299"/>
                    </a:lnTo>
                    <a:lnTo>
                      <a:pt x="1195" y="224"/>
                    </a:lnTo>
                    <a:lnTo>
                      <a:pt x="1083" y="112"/>
                    </a:lnTo>
                    <a:lnTo>
                      <a:pt x="971" y="38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4110175" y="3672125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1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4041075" y="37739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299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3911300" y="38196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1"/>
                    </a:move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75" y="449"/>
                    </a:lnTo>
                    <a:lnTo>
                      <a:pt x="0" y="710"/>
                    </a:lnTo>
                    <a:lnTo>
                      <a:pt x="75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99" y="1271"/>
                    </a:lnTo>
                    <a:lnTo>
                      <a:pt x="411" y="1345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233" y="1196"/>
                    </a:lnTo>
                    <a:lnTo>
                      <a:pt x="1307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307" y="337"/>
                    </a:lnTo>
                    <a:lnTo>
                      <a:pt x="1233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3810450" y="3814975"/>
                <a:ext cx="336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1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1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45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45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1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6"/>
                    </a:lnTo>
                    <a:lnTo>
                      <a:pt x="822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>
                <a:off x="3819800" y="339575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3"/>
                    </a:lnTo>
                    <a:lnTo>
                      <a:pt x="672" y="1420"/>
                    </a:lnTo>
                    <a:lnTo>
                      <a:pt x="822" y="1383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0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13"/>
                    </a:lnTo>
                    <a:lnTo>
                      <a:pt x="971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3704025" y="3409750"/>
                <a:ext cx="345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1" extrusionOk="0">
                    <a:moveTo>
                      <a:pt x="523" y="1"/>
                    </a:moveTo>
                    <a:lnTo>
                      <a:pt x="411" y="38"/>
                    </a:lnTo>
                    <a:lnTo>
                      <a:pt x="261" y="113"/>
                    </a:lnTo>
                    <a:lnTo>
                      <a:pt x="187" y="188"/>
                    </a:lnTo>
                    <a:lnTo>
                      <a:pt x="112" y="300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35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271"/>
                    </a:lnTo>
                    <a:lnTo>
                      <a:pt x="411" y="1345"/>
                    </a:lnTo>
                    <a:lnTo>
                      <a:pt x="523" y="1383"/>
                    </a:lnTo>
                    <a:lnTo>
                      <a:pt x="710" y="1420"/>
                    </a:lnTo>
                    <a:lnTo>
                      <a:pt x="859" y="1383"/>
                    </a:lnTo>
                    <a:lnTo>
                      <a:pt x="1008" y="1345"/>
                    </a:lnTo>
                    <a:lnTo>
                      <a:pt x="1120" y="1271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35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00"/>
                    </a:lnTo>
                    <a:lnTo>
                      <a:pt x="1195" y="188"/>
                    </a:lnTo>
                    <a:lnTo>
                      <a:pt x="1120" y="113"/>
                    </a:lnTo>
                    <a:lnTo>
                      <a:pt x="1008" y="38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3662925" y="35106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82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3644250" y="36310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3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6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299"/>
                    </a:lnTo>
                    <a:lnTo>
                      <a:pt x="1196" y="224"/>
                    </a:lnTo>
                    <a:lnTo>
                      <a:pt x="1121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>
                <a:off x="3644250" y="37225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972" y="1382"/>
                    </a:lnTo>
                    <a:lnTo>
                      <a:pt x="1121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>
                <a:off x="3704025" y="380565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61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308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" name="Google Shape;605;p9"/>
            <p:cNvGrpSpPr/>
            <p:nvPr/>
          </p:nvGrpSpPr>
          <p:grpSpPr>
            <a:xfrm flipH="1">
              <a:off x="3230556" y="4229351"/>
              <a:ext cx="5268375" cy="1793680"/>
              <a:chOff x="3059750" y="4119375"/>
              <a:chExt cx="1442600" cy="491150"/>
            </a:xfrm>
          </p:grpSpPr>
          <p:sp>
            <p:nvSpPr>
              <p:cNvPr id="606" name="Google Shape;606;p9"/>
              <p:cNvSpPr/>
              <p:nvPr/>
            </p:nvSpPr>
            <p:spPr>
              <a:xfrm>
                <a:off x="3059750" y="4284650"/>
                <a:ext cx="34575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130" extrusionOk="0">
                    <a:moveTo>
                      <a:pt x="935" y="0"/>
                    </a:moveTo>
                    <a:lnTo>
                      <a:pt x="822" y="37"/>
                    </a:lnTo>
                    <a:lnTo>
                      <a:pt x="710" y="112"/>
                    </a:lnTo>
                    <a:lnTo>
                      <a:pt x="673" y="261"/>
                    </a:lnTo>
                    <a:lnTo>
                      <a:pt x="412" y="1569"/>
                    </a:lnTo>
                    <a:lnTo>
                      <a:pt x="225" y="2876"/>
                    </a:lnTo>
                    <a:lnTo>
                      <a:pt x="76" y="4220"/>
                    </a:lnTo>
                    <a:lnTo>
                      <a:pt x="1" y="5565"/>
                    </a:lnTo>
                    <a:lnTo>
                      <a:pt x="38" y="6947"/>
                    </a:lnTo>
                    <a:lnTo>
                      <a:pt x="76" y="7619"/>
                    </a:lnTo>
                    <a:lnTo>
                      <a:pt x="113" y="8291"/>
                    </a:lnTo>
                    <a:lnTo>
                      <a:pt x="225" y="8926"/>
                    </a:lnTo>
                    <a:lnTo>
                      <a:pt x="337" y="9598"/>
                    </a:lnTo>
                    <a:lnTo>
                      <a:pt x="486" y="10233"/>
                    </a:lnTo>
                    <a:lnTo>
                      <a:pt x="673" y="10868"/>
                    </a:lnTo>
                    <a:lnTo>
                      <a:pt x="748" y="11018"/>
                    </a:lnTo>
                    <a:lnTo>
                      <a:pt x="860" y="11092"/>
                    </a:lnTo>
                    <a:lnTo>
                      <a:pt x="972" y="11130"/>
                    </a:lnTo>
                    <a:lnTo>
                      <a:pt x="1121" y="11130"/>
                    </a:lnTo>
                    <a:lnTo>
                      <a:pt x="1233" y="11055"/>
                    </a:lnTo>
                    <a:lnTo>
                      <a:pt x="1308" y="10980"/>
                    </a:lnTo>
                    <a:lnTo>
                      <a:pt x="1383" y="10831"/>
                    </a:lnTo>
                    <a:lnTo>
                      <a:pt x="1345" y="10682"/>
                    </a:lnTo>
                    <a:lnTo>
                      <a:pt x="1196" y="10084"/>
                    </a:lnTo>
                    <a:lnTo>
                      <a:pt x="1047" y="9449"/>
                    </a:lnTo>
                    <a:lnTo>
                      <a:pt x="935" y="8814"/>
                    </a:lnTo>
                    <a:lnTo>
                      <a:pt x="860" y="8179"/>
                    </a:lnTo>
                    <a:lnTo>
                      <a:pt x="785" y="7544"/>
                    </a:lnTo>
                    <a:lnTo>
                      <a:pt x="748" y="6909"/>
                    </a:lnTo>
                    <a:lnTo>
                      <a:pt x="748" y="5565"/>
                    </a:lnTo>
                    <a:lnTo>
                      <a:pt x="785" y="4258"/>
                    </a:lnTo>
                    <a:lnTo>
                      <a:pt x="935" y="2988"/>
                    </a:lnTo>
                    <a:lnTo>
                      <a:pt x="1121" y="1681"/>
                    </a:lnTo>
                    <a:lnTo>
                      <a:pt x="1345" y="448"/>
                    </a:lnTo>
                    <a:lnTo>
                      <a:pt x="1345" y="299"/>
                    </a:lnTo>
                    <a:lnTo>
                      <a:pt x="1308" y="187"/>
                    </a:lnTo>
                    <a:lnTo>
                      <a:pt x="1196" y="75"/>
                    </a:lnTo>
                    <a:lnTo>
                      <a:pt x="1084" y="37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3111100" y="4284650"/>
                <a:ext cx="31775" cy="2904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616" extrusionOk="0">
                    <a:moveTo>
                      <a:pt x="374" y="0"/>
                    </a:moveTo>
                    <a:lnTo>
                      <a:pt x="225" y="37"/>
                    </a:lnTo>
                    <a:lnTo>
                      <a:pt x="113" y="112"/>
                    </a:lnTo>
                    <a:lnTo>
                      <a:pt x="38" y="224"/>
                    </a:lnTo>
                    <a:lnTo>
                      <a:pt x="1" y="373"/>
                    </a:lnTo>
                    <a:lnTo>
                      <a:pt x="38" y="1718"/>
                    </a:lnTo>
                    <a:lnTo>
                      <a:pt x="150" y="3100"/>
                    </a:lnTo>
                    <a:lnTo>
                      <a:pt x="337" y="5789"/>
                    </a:lnTo>
                    <a:lnTo>
                      <a:pt x="449" y="7171"/>
                    </a:lnTo>
                    <a:lnTo>
                      <a:pt x="524" y="8515"/>
                    </a:lnTo>
                    <a:lnTo>
                      <a:pt x="524" y="9897"/>
                    </a:lnTo>
                    <a:lnTo>
                      <a:pt x="487" y="11242"/>
                    </a:lnTo>
                    <a:lnTo>
                      <a:pt x="524" y="11391"/>
                    </a:lnTo>
                    <a:lnTo>
                      <a:pt x="599" y="11503"/>
                    </a:lnTo>
                    <a:lnTo>
                      <a:pt x="711" y="11578"/>
                    </a:lnTo>
                    <a:lnTo>
                      <a:pt x="823" y="11615"/>
                    </a:lnTo>
                    <a:lnTo>
                      <a:pt x="972" y="11578"/>
                    </a:lnTo>
                    <a:lnTo>
                      <a:pt x="1084" y="11503"/>
                    </a:lnTo>
                    <a:lnTo>
                      <a:pt x="1159" y="11391"/>
                    </a:lnTo>
                    <a:lnTo>
                      <a:pt x="1196" y="11242"/>
                    </a:lnTo>
                    <a:lnTo>
                      <a:pt x="1271" y="9897"/>
                    </a:lnTo>
                    <a:lnTo>
                      <a:pt x="1233" y="8515"/>
                    </a:lnTo>
                    <a:lnTo>
                      <a:pt x="1196" y="7171"/>
                    </a:lnTo>
                    <a:lnTo>
                      <a:pt x="1084" y="5789"/>
                    </a:lnTo>
                    <a:lnTo>
                      <a:pt x="860" y="3100"/>
                    </a:lnTo>
                    <a:lnTo>
                      <a:pt x="785" y="1718"/>
                    </a:lnTo>
                    <a:lnTo>
                      <a:pt x="748" y="373"/>
                    </a:lnTo>
                    <a:lnTo>
                      <a:pt x="711" y="224"/>
                    </a:lnTo>
                    <a:lnTo>
                      <a:pt x="636" y="112"/>
                    </a:lnTo>
                    <a:lnTo>
                      <a:pt x="487" y="37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3182075" y="4291175"/>
                <a:ext cx="364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9936" extrusionOk="0">
                    <a:moveTo>
                      <a:pt x="262" y="0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0" y="2690"/>
                    </a:lnTo>
                    <a:lnTo>
                      <a:pt x="38" y="3847"/>
                    </a:lnTo>
                    <a:lnTo>
                      <a:pt x="75" y="5042"/>
                    </a:lnTo>
                    <a:lnTo>
                      <a:pt x="150" y="6200"/>
                    </a:lnTo>
                    <a:lnTo>
                      <a:pt x="299" y="7358"/>
                    </a:lnTo>
                    <a:lnTo>
                      <a:pt x="486" y="8516"/>
                    </a:lnTo>
                    <a:lnTo>
                      <a:pt x="747" y="9674"/>
                    </a:lnTo>
                    <a:lnTo>
                      <a:pt x="785" y="9823"/>
                    </a:lnTo>
                    <a:lnTo>
                      <a:pt x="897" y="9898"/>
                    </a:lnTo>
                    <a:lnTo>
                      <a:pt x="1046" y="9935"/>
                    </a:lnTo>
                    <a:lnTo>
                      <a:pt x="1158" y="9898"/>
                    </a:lnTo>
                    <a:lnTo>
                      <a:pt x="1308" y="9860"/>
                    </a:lnTo>
                    <a:lnTo>
                      <a:pt x="1382" y="9748"/>
                    </a:lnTo>
                    <a:lnTo>
                      <a:pt x="1457" y="9636"/>
                    </a:lnTo>
                    <a:lnTo>
                      <a:pt x="1420" y="9487"/>
                    </a:lnTo>
                    <a:lnTo>
                      <a:pt x="1196" y="8329"/>
                    </a:lnTo>
                    <a:lnTo>
                      <a:pt x="1009" y="7209"/>
                    </a:lnTo>
                    <a:lnTo>
                      <a:pt x="897" y="6088"/>
                    </a:lnTo>
                    <a:lnTo>
                      <a:pt x="785" y="4930"/>
                    </a:lnTo>
                    <a:lnTo>
                      <a:pt x="747" y="3773"/>
                    </a:lnTo>
                    <a:lnTo>
                      <a:pt x="710" y="2652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3259575" y="4320125"/>
                <a:ext cx="30825" cy="25492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97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569"/>
                    </a:lnTo>
                    <a:lnTo>
                      <a:pt x="75" y="2727"/>
                    </a:lnTo>
                    <a:lnTo>
                      <a:pt x="262" y="5080"/>
                    </a:lnTo>
                    <a:lnTo>
                      <a:pt x="374" y="6275"/>
                    </a:lnTo>
                    <a:lnTo>
                      <a:pt x="448" y="7470"/>
                    </a:lnTo>
                    <a:lnTo>
                      <a:pt x="486" y="8628"/>
                    </a:lnTo>
                    <a:lnTo>
                      <a:pt x="448" y="9823"/>
                    </a:lnTo>
                    <a:lnTo>
                      <a:pt x="486" y="9972"/>
                    </a:lnTo>
                    <a:lnTo>
                      <a:pt x="561" y="10084"/>
                    </a:lnTo>
                    <a:lnTo>
                      <a:pt x="673" y="10159"/>
                    </a:lnTo>
                    <a:lnTo>
                      <a:pt x="822" y="10196"/>
                    </a:lnTo>
                    <a:lnTo>
                      <a:pt x="934" y="10159"/>
                    </a:lnTo>
                    <a:lnTo>
                      <a:pt x="1046" y="10084"/>
                    </a:lnTo>
                    <a:lnTo>
                      <a:pt x="1158" y="9972"/>
                    </a:lnTo>
                    <a:lnTo>
                      <a:pt x="1195" y="9823"/>
                    </a:lnTo>
                    <a:lnTo>
                      <a:pt x="1233" y="8628"/>
                    </a:lnTo>
                    <a:lnTo>
                      <a:pt x="1195" y="7470"/>
                    </a:lnTo>
                    <a:lnTo>
                      <a:pt x="1083" y="6275"/>
                    </a:lnTo>
                    <a:lnTo>
                      <a:pt x="1009" y="5080"/>
                    </a:lnTo>
                    <a:lnTo>
                      <a:pt x="785" y="2727"/>
                    </a:lnTo>
                    <a:lnTo>
                      <a:pt x="710" y="1569"/>
                    </a:lnTo>
                    <a:lnTo>
                      <a:pt x="710" y="374"/>
                    </a:lnTo>
                    <a:lnTo>
                      <a:pt x="673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3330525" y="4255700"/>
                <a:ext cx="24300" cy="3548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4193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3698"/>
                    </a:lnTo>
                    <a:lnTo>
                      <a:pt x="113" y="7096"/>
                    </a:lnTo>
                    <a:lnTo>
                      <a:pt x="188" y="10458"/>
                    </a:lnTo>
                    <a:lnTo>
                      <a:pt x="225" y="13819"/>
                    </a:lnTo>
                    <a:lnTo>
                      <a:pt x="262" y="13968"/>
                    </a:lnTo>
                    <a:lnTo>
                      <a:pt x="337" y="14080"/>
                    </a:lnTo>
                    <a:lnTo>
                      <a:pt x="449" y="14155"/>
                    </a:lnTo>
                    <a:lnTo>
                      <a:pt x="598" y="14192"/>
                    </a:lnTo>
                    <a:lnTo>
                      <a:pt x="710" y="14155"/>
                    </a:lnTo>
                    <a:lnTo>
                      <a:pt x="860" y="14080"/>
                    </a:lnTo>
                    <a:lnTo>
                      <a:pt x="934" y="13968"/>
                    </a:lnTo>
                    <a:lnTo>
                      <a:pt x="972" y="13819"/>
                    </a:lnTo>
                    <a:lnTo>
                      <a:pt x="897" y="10458"/>
                    </a:lnTo>
                    <a:lnTo>
                      <a:pt x="822" y="7096"/>
                    </a:lnTo>
                    <a:lnTo>
                      <a:pt x="748" y="3698"/>
                    </a:lnTo>
                    <a:lnTo>
                      <a:pt x="710" y="336"/>
                    </a:lnTo>
                    <a:lnTo>
                      <a:pt x="673" y="187"/>
                    </a:lnTo>
                    <a:lnTo>
                      <a:pt x="598" y="75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3395900" y="4279025"/>
                <a:ext cx="42025" cy="30722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289" extrusionOk="0">
                    <a:moveTo>
                      <a:pt x="262" y="1"/>
                    </a:moveTo>
                    <a:lnTo>
                      <a:pt x="150" y="76"/>
                    </a:lnTo>
                    <a:lnTo>
                      <a:pt x="37" y="150"/>
                    </a:lnTo>
                    <a:lnTo>
                      <a:pt x="0" y="300"/>
                    </a:lnTo>
                    <a:lnTo>
                      <a:pt x="0" y="449"/>
                    </a:lnTo>
                    <a:lnTo>
                      <a:pt x="262" y="1868"/>
                    </a:lnTo>
                    <a:lnTo>
                      <a:pt x="486" y="3288"/>
                    </a:lnTo>
                    <a:lnTo>
                      <a:pt x="672" y="4744"/>
                    </a:lnTo>
                    <a:lnTo>
                      <a:pt x="822" y="6163"/>
                    </a:lnTo>
                    <a:lnTo>
                      <a:pt x="896" y="7620"/>
                    </a:lnTo>
                    <a:lnTo>
                      <a:pt x="971" y="9077"/>
                    </a:lnTo>
                    <a:lnTo>
                      <a:pt x="971" y="10496"/>
                    </a:lnTo>
                    <a:lnTo>
                      <a:pt x="934" y="11952"/>
                    </a:lnTo>
                    <a:lnTo>
                      <a:pt x="934" y="12102"/>
                    </a:lnTo>
                    <a:lnTo>
                      <a:pt x="1046" y="12214"/>
                    </a:lnTo>
                    <a:lnTo>
                      <a:pt x="1158" y="12288"/>
                    </a:lnTo>
                    <a:lnTo>
                      <a:pt x="1419" y="12288"/>
                    </a:lnTo>
                    <a:lnTo>
                      <a:pt x="1531" y="12214"/>
                    </a:lnTo>
                    <a:lnTo>
                      <a:pt x="1606" y="12102"/>
                    </a:lnTo>
                    <a:lnTo>
                      <a:pt x="1643" y="11952"/>
                    </a:lnTo>
                    <a:lnTo>
                      <a:pt x="1681" y="10496"/>
                    </a:lnTo>
                    <a:lnTo>
                      <a:pt x="1681" y="9002"/>
                    </a:lnTo>
                    <a:lnTo>
                      <a:pt x="1643" y="7545"/>
                    </a:lnTo>
                    <a:lnTo>
                      <a:pt x="1531" y="6089"/>
                    </a:lnTo>
                    <a:lnTo>
                      <a:pt x="1382" y="4595"/>
                    </a:lnTo>
                    <a:lnTo>
                      <a:pt x="1195" y="3138"/>
                    </a:lnTo>
                    <a:lnTo>
                      <a:pt x="971" y="1682"/>
                    </a:lnTo>
                    <a:lnTo>
                      <a:pt x="710" y="262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3460325" y="4302375"/>
                <a:ext cx="36425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645" extrusionOk="0">
                    <a:moveTo>
                      <a:pt x="374" y="1"/>
                    </a:moveTo>
                    <a:lnTo>
                      <a:pt x="224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607"/>
                    </a:lnTo>
                    <a:lnTo>
                      <a:pt x="112" y="2839"/>
                    </a:lnTo>
                    <a:lnTo>
                      <a:pt x="299" y="5341"/>
                    </a:lnTo>
                    <a:lnTo>
                      <a:pt x="523" y="7806"/>
                    </a:lnTo>
                    <a:lnTo>
                      <a:pt x="635" y="9076"/>
                    </a:lnTo>
                    <a:lnTo>
                      <a:pt x="710" y="10309"/>
                    </a:lnTo>
                    <a:lnTo>
                      <a:pt x="747" y="10458"/>
                    </a:lnTo>
                    <a:lnTo>
                      <a:pt x="859" y="10570"/>
                    </a:lnTo>
                    <a:lnTo>
                      <a:pt x="971" y="10645"/>
                    </a:lnTo>
                    <a:lnTo>
                      <a:pt x="1233" y="10645"/>
                    </a:lnTo>
                    <a:lnTo>
                      <a:pt x="1345" y="10570"/>
                    </a:lnTo>
                    <a:lnTo>
                      <a:pt x="1419" y="10458"/>
                    </a:lnTo>
                    <a:lnTo>
                      <a:pt x="1457" y="10309"/>
                    </a:lnTo>
                    <a:lnTo>
                      <a:pt x="1382" y="9076"/>
                    </a:lnTo>
                    <a:lnTo>
                      <a:pt x="1270" y="7806"/>
                    </a:lnTo>
                    <a:lnTo>
                      <a:pt x="1046" y="5341"/>
                    </a:lnTo>
                    <a:lnTo>
                      <a:pt x="822" y="2839"/>
                    </a:lnTo>
                    <a:lnTo>
                      <a:pt x="784" y="1607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486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3537825" y="4261300"/>
                <a:ext cx="317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288" extrusionOk="0">
                    <a:moveTo>
                      <a:pt x="261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49" y="1158"/>
                    </a:lnTo>
                    <a:lnTo>
                      <a:pt x="261" y="1868"/>
                    </a:lnTo>
                    <a:lnTo>
                      <a:pt x="374" y="2577"/>
                    </a:lnTo>
                    <a:lnTo>
                      <a:pt x="448" y="3287"/>
                    </a:lnTo>
                    <a:lnTo>
                      <a:pt x="523" y="4744"/>
                    </a:lnTo>
                    <a:lnTo>
                      <a:pt x="560" y="6163"/>
                    </a:lnTo>
                    <a:lnTo>
                      <a:pt x="560" y="7619"/>
                    </a:lnTo>
                    <a:lnTo>
                      <a:pt x="523" y="9076"/>
                    </a:lnTo>
                    <a:lnTo>
                      <a:pt x="448" y="11952"/>
                    </a:lnTo>
                    <a:lnTo>
                      <a:pt x="486" y="12101"/>
                    </a:lnTo>
                    <a:lnTo>
                      <a:pt x="560" y="12213"/>
                    </a:lnTo>
                    <a:lnTo>
                      <a:pt x="672" y="12288"/>
                    </a:lnTo>
                    <a:lnTo>
                      <a:pt x="934" y="12288"/>
                    </a:lnTo>
                    <a:lnTo>
                      <a:pt x="1083" y="12213"/>
                    </a:lnTo>
                    <a:lnTo>
                      <a:pt x="1158" y="12101"/>
                    </a:lnTo>
                    <a:lnTo>
                      <a:pt x="1195" y="11952"/>
                    </a:lnTo>
                    <a:lnTo>
                      <a:pt x="1233" y="9001"/>
                    </a:lnTo>
                    <a:lnTo>
                      <a:pt x="1270" y="7545"/>
                    </a:lnTo>
                    <a:lnTo>
                      <a:pt x="1270" y="6088"/>
                    </a:lnTo>
                    <a:lnTo>
                      <a:pt x="1233" y="4631"/>
                    </a:lnTo>
                    <a:lnTo>
                      <a:pt x="1158" y="3138"/>
                    </a:lnTo>
                    <a:lnTo>
                      <a:pt x="1083" y="2428"/>
                    </a:lnTo>
                    <a:lnTo>
                      <a:pt x="971" y="1718"/>
                    </a:lnTo>
                    <a:lnTo>
                      <a:pt x="859" y="971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3584500" y="4266900"/>
                <a:ext cx="54175" cy="30815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2326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083"/>
                    </a:lnTo>
                    <a:lnTo>
                      <a:pt x="38" y="1830"/>
                    </a:lnTo>
                    <a:lnTo>
                      <a:pt x="150" y="3287"/>
                    </a:lnTo>
                    <a:lnTo>
                      <a:pt x="299" y="4744"/>
                    </a:lnTo>
                    <a:lnTo>
                      <a:pt x="523" y="6200"/>
                    </a:lnTo>
                    <a:lnTo>
                      <a:pt x="1009" y="9076"/>
                    </a:lnTo>
                    <a:lnTo>
                      <a:pt x="1233" y="10495"/>
                    </a:lnTo>
                    <a:lnTo>
                      <a:pt x="1420" y="11952"/>
                    </a:lnTo>
                    <a:lnTo>
                      <a:pt x="1494" y="12101"/>
                    </a:lnTo>
                    <a:lnTo>
                      <a:pt x="1569" y="12213"/>
                    </a:lnTo>
                    <a:lnTo>
                      <a:pt x="1681" y="12288"/>
                    </a:lnTo>
                    <a:lnTo>
                      <a:pt x="1831" y="12325"/>
                    </a:lnTo>
                    <a:lnTo>
                      <a:pt x="1980" y="12288"/>
                    </a:lnTo>
                    <a:lnTo>
                      <a:pt x="2092" y="12213"/>
                    </a:lnTo>
                    <a:lnTo>
                      <a:pt x="2129" y="12101"/>
                    </a:lnTo>
                    <a:lnTo>
                      <a:pt x="2167" y="11952"/>
                    </a:lnTo>
                    <a:lnTo>
                      <a:pt x="1943" y="10495"/>
                    </a:lnTo>
                    <a:lnTo>
                      <a:pt x="1718" y="9076"/>
                    </a:lnTo>
                    <a:lnTo>
                      <a:pt x="1270" y="6200"/>
                    </a:lnTo>
                    <a:lnTo>
                      <a:pt x="1046" y="4744"/>
                    </a:lnTo>
                    <a:lnTo>
                      <a:pt x="859" y="3287"/>
                    </a:lnTo>
                    <a:lnTo>
                      <a:pt x="747" y="1830"/>
                    </a:lnTo>
                    <a:lnTo>
                      <a:pt x="747" y="1083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3649850" y="4261300"/>
                <a:ext cx="4205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1131" extrusionOk="0">
                    <a:moveTo>
                      <a:pt x="374" y="0"/>
                    </a:moveTo>
                    <a:lnTo>
                      <a:pt x="225" y="38"/>
                    </a:ln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1644"/>
                    </a:lnTo>
                    <a:lnTo>
                      <a:pt x="150" y="2951"/>
                    </a:lnTo>
                    <a:lnTo>
                      <a:pt x="337" y="4258"/>
                    </a:lnTo>
                    <a:lnTo>
                      <a:pt x="524" y="5565"/>
                    </a:lnTo>
                    <a:lnTo>
                      <a:pt x="673" y="6835"/>
                    </a:lnTo>
                    <a:lnTo>
                      <a:pt x="822" y="8142"/>
                    </a:lnTo>
                    <a:lnTo>
                      <a:pt x="935" y="9449"/>
                    </a:lnTo>
                    <a:lnTo>
                      <a:pt x="935" y="10122"/>
                    </a:lnTo>
                    <a:lnTo>
                      <a:pt x="935" y="10757"/>
                    </a:lnTo>
                    <a:lnTo>
                      <a:pt x="972" y="10906"/>
                    </a:lnTo>
                    <a:lnTo>
                      <a:pt x="1047" y="11018"/>
                    </a:lnTo>
                    <a:lnTo>
                      <a:pt x="1159" y="11093"/>
                    </a:lnTo>
                    <a:lnTo>
                      <a:pt x="1308" y="11130"/>
                    </a:lnTo>
                    <a:lnTo>
                      <a:pt x="1420" y="11093"/>
                    </a:lnTo>
                    <a:lnTo>
                      <a:pt x="1569" y="11018"/>
                    </a:lnTo>
                    <a:lnTo>
                      <a:pt x="1644" y="10906"/>
                    </a:lnTo>
                    <a:lnTo>
                      <a:pt x="1681" y="10757"/>
                    </a:lnTo>
                    <a:lnTo>
                      <a:pt x="1681" y="10122"/>
                    </a:lnTo>
                    <a:lnTo>
                      <a:pt x="1644" y="9449"/>
                    </a:lnTo>
                    <a:lnTo>
                      <a:pt x="1569" y="8142"/>
                    </a:lnTo>
                    <a:lnTo>
                      <a:pt x="1420" y="6835"/>
                    </a:lnTo>
                    <a:lnTo>
                      <a:pt x="1233" y="5565"/>
                    </a:lnTo>
                    <a:lnTo>
                      <a:pt x="1047" y="4258"/>
                    </a:lnTo>
                    <a:lnTo>
                      <a:pt x="897" y="2951"/>
                    </a:lnTo>
                    <a:lnTo>
                      <a:pt x="785" y="1644"/>
                    </a:lnTo>
                    <a:lnTo>
                      <a:pt x="710" y="336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3720825" y="4237950"/>
                <a:ext cx="35500" cy="3128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513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38" y="1831"/>
                    </a:lnTo>
                    <a:lnTo>
                      <a:pt x="112" y="3287"/>
                    </a:lnTo>
                    <a:lnTo>
                      <a:pt x="299" y="6275"/>
                    </a:lnTo>
                    <a:lnTo>
                      <a:pt x="523" y="9226"/>
                    </a:lnTo>
                    <a:lnTo>
                      <a:pt x="710" y="12176"/>
                    </a:lnTo>
                    <a:lnTo>
                      <a:pt x="747" y="12325"/>
                    </a:lnTo>
                    <a:lnTo>
                      <a:pt x="822" y="12438"/>
                    </a:lnTo>
                    <a:lnTo>
                      <a:pt x="971" y="12512"/>
                    </a:lnTo>
                    <a:lnTo>
                      <a:pt x="1233" y="12512"/>
                    </a:lnTo>
                    <a:lnTo>
                      <a:pt x="1345" y="12438"/>
                    </a:lnTo>
                    <a:lnTo>
                      <a:pt x="1419" y="12325"/>
                    </a:lnTo>
                    <a:lnTo>
                      <a:pt x="1419" y="12176"/>
                    </a:lnTo>
                    <a:lnTo>
                      <a:pt x="1233" y="9226"/>
                    </a:lnTo>
                    <a:lnTo>
                      <a:pt x="1009" y="6275"/>
                    </a:lnTo>
                    <a:lnTo>
                      <a:pt x="822" y="3287"/>
                    </a:lnTo>
                    <a:lnTo>
                      <a:pt x="747" y="1831"/>
                    </a:lnTo>
                    <a:lnTo>
                      <a:pt x="710" y="337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774050" y="4261300"/>
                <a:ext cx="47625" cy="24277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9711" extrusionOk="0">
                    <a:moveTo>
                      <a:pt x="262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87" y="1009"/>
                    </a:lnTo>
                    <a:lnTo>
                      <a:pt x="299" y="1569"/>
                    </a:lnTo>
                    <a:lnTo>
                      <a:pt x="411" y="2092"/>
                    </a:lnTo>
                    <a:lnTo>
                      <a:pt x="486" y="2652"/>
                    </a:lnTo>
                    <a:lnTo>
                      <a:pt x="598" y="3810"/>
                    </a:lnTo>
                    <a:lnTo>
                      <a:pt x="672" y="4930"/>
                    </a:lnTo>
                    <a:lnTo>
                      <a:pt x="747" y="6051"/>
                    </a:lnTo>
                    <a:lnTo>
                      <a:pt x="822" y="7208"/>
                    </a:lnTo>
                    <a:lnTo>
                      <a:pt x="971" y="8329"/>
                    </a:lnTo>
                    <a:lnTo>
                      <a:pt x="1083" y="8889"/>
                    </a:lnTo>
                    <a:lnTo>
                      <a:pt x="1195" y="9449"/>
                    </a:lnTo>
                    <a:lnTo>
                      <a:pt x="1270" y="9599"/>
                    </a:lnTo>
                    <a:lnTo>
                      <a:pt x="1382" y="9673"/>
                    </a:lnTo>
                    <a:lnTo>
                      <a:pt x="1494" y="9711"/>
                    </a:lnTo>
                    <a:lnTo>
                      <a:pt x="1643" y="9673"/>
                    </a:lnTo>
                    <a:lnTo>
                      <a:pt x="1755" y="9636"/>
                    </a:lnTo>
                    <a:lnTo>
                      <a:pt x="1868" y="9524"/>
                    </a:lnTo>
                    <a:lnTo>
                      <a:pt x="1905" y="9412"/>
                    </a:lnTo>
                    <a:lnTo>
                      <a:pt x="1905" y="9263"/>
                    </a:lnTo>
                    <a:lnTo>
                      <a:pt x="1755" y="8702"/>
                    </a:lnTo>
                    <a:lnTo>
                      <a:pt x="1681" y="8142"/>
                    </a:lnTo>
                    <a:lnTo>
                      <a:pt x="1531" y="7022"/>
                    </a:lnTo>
                    <a:lnTo>
                      <a:pt x="1419" y="5864"/>
                    </a:lnTo>
                    <a:lnTo>
                      <a:pt x="1382" y="4744"/>
                    </a:lnTo>
                    <a:lnTo>
                      <a:pt x="1307" y="3623"/>
                    </a:lnTo>
                    <a:lnTo>
                      <a:pt x="1195" y="2465"/>
                    </a:lnTo>
                    <a:lnTo>
                      <a:pt x="1121" y="1905"/>
                    </a:lnTo>
                    <a:lnTo>
                      <a:pt x="1009" y="1345"/>
                    </a:lnTo>
                    <a:lnTo>
                      <a:pt x="859" y="822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3857150" y="4220200"/>
                <a:ext cx="3550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1131" extrusionOk="0">
                    <a:moveTo>
                      <a:pt x="224" y="1"/>
                    </a:moveTo>
                    <a:lnTo>
                      <a:pt x="112" y="76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37" y="2989"/>
                    </a:lnTo>
                    <a:lnTo>
                      <a:pt x="187" y="5603"/>
                    </a:lnTo>
                    <a:lnTo>
                      <a:pt x="262" y="6910"/>
                    </a:lnTo>
                    <a:lnTo>
                      <a:pt x="411" y="8218"/>
                    </a:lnTo>
                    <a:lnTo>
                      <a:pt x="560" y="9525"/>
                    </a:lnTo>
                    <a:lnTo>
                      <a:pt x="710" y="10832"/>
                    </a:lnTo>
                    <a:lnTo>
                      <a:pt x="747" y="10981"/>
                    </a:lnTo>
                    <a:lnTo>
                      <a:pt x="859" y="11093"/>
                    </a:lnTo>
                    <a:lnTo>
                      <a:pt x="971" y="11131"/>
                    </a:lnTo>
                    <a:lnTo>
                      <a:pt x="1121" y="11093"/>
                    </a:lnTo>
                    <a:lnTo>
                      <a:pt x="1233" y="11056"/>
                    </a:lnTo>
                    <a:lnTo>
                      <a:pt x="1345" y="10944"/>
                    </a:lnTo>
                    <a:lnTo>
                      <a:pt x="1419" y="10832"/>
                    </a:lnTo>
                    <a:lnTo>
                      <a:pt x="1419" y="10645"/>
                    </a:lnTo>
                    <a:lnTo>
                      <a:pt x="1233" y="9375"/>
                    </a:lnTo>
                    <a:lnTo>
                      <a:pt x="1121" y="8068"/>
                    </a:lnTo>
                    <a:lnTo>
                      <a:pt x="971" y="6798"/>
                    </a:lnTo>
                    <a:lnTo>
                      <a:pt x="896" y="5491"/>
                    </a:lnTo>
                    <a:lnTo>
                      <a:pt x="784" y="2914"/>
                    </a:lnTo>
                    <a:lnTo>
                      <a:pt x="710" y="337"/>
                    </a:lnTo>
                    <a:lnTo>
                      <a:pt x="672" y="188"/>
                    </a:lnTo>
                    <a:lnTo>
                      <a:pt x="598" y="76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3921575" y="4184725"/>
                <a:ext cx="42025" cy="3249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998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75" y="1868"/>
                    </a:lnTo>
                    <a:lnTo>
                      <a:pt x="187" y="3437"/>
                    </a:lnTo>
                    <a:lnTo>
                      <a:pt x="336" y="4968"/>
                    </a:lnTo>
                    <a:lnTo>
                      <a:pt x="523" y="6499"/>
                    </a:lnTo>
                    <a:lnTo>
                      <a:pt x="710" y="8031"/>
                    </a:lnTo>
                    <a:lnTo>
                      <a:pt x="822" y="9562"/>
                    </a:lnTo>
                    <a:lnTo>
                      <a:pt x="934" y="11093"/>
                    </a:lnTo>
                    <a:lnTo>
                      <a:pt x="971" y="12662"/>
                    </a:lnTo>
                    <a:lnTo>
                      <a:pt x="1008" y="12811"/>
                    </a:lnTo>
                    <a:lnTo>
                      <a:pt x="1083" y="12923"/>
                    </a:lnTo>
                    <a:lnTo>
                      <a:pt x="1195" y="12961"/>
                    </a:lnTo>
                    <a:lnTo>
                      <a:pt x="1307" y="12998"/>
                    </a:lnTo>
                    <a:lnTo>
                      <a:pt x="1457" y="12961"/>
                    </a:lnTo>
                    <a:lnTo>
                      <a:pt x="1569" y="12923"/>
                    </a:lnTo>
                    <a:lnTo>
                      <a:pt x="1643" y="12811"/>
                    </a:lnTo>
                    <a:lnTo>
                      <a:pt x="1681" y="12662"/>
                    </a:lnTo>
                    <a:lnTo>
                      <a:pt x="1643" y="11093"/>
                    </a:lnTo>
                    <a:lnTo>
                      <a:pt x="1569" y="9562"/>
                    </a:lnTo>
                    <a:lnTo>
                      <a:pt x="1419" y="8031"/>
                    </a:lnTo>
                    <a:lnTo>
                      <a:pt x="1270" y="6499"/>
                    </a:lnTo>
                    <a:lnTo>
                      <a:pt x="1083" y="4968"/>
                    </a:lnTo>
                    <a:lnTo>
                      <a:pt x="934" y="3437"/>
                    </a:lnTo>
                    <a:lnTo>
                      <a:pt x="822" y="1868"/>
                    </a:lnTo>
                    <a:lnTo>
                      <a:pt x="747" y="337"/>
                    </a:lnTo>
                    <a:lnTo>
                      <a:pt x="710" y="188"/>
                    </a:lnTo>
                    <a:lnTo>
                      <a:pt x="635" y="75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3986925" y="4167000"/>
                <a:ext cx="42050" cy="3426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707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0" y="336"/>
                    </a:lnTo>
                    <a:lnTo>
                      <a:pt x="38" y="1980"/>
                    </a:lnTo>
                    <a:lnTo>
                      <a:pt x="150" y="3586"/>
                    </a:lnTo>
                    <a:lnTo>
                      <a:pt x="337" y="5229"/>
                    </a:lnTo>
                    <a:lnTo>
                      <a:pt x="486" y="6835"/>
                    </a:lnTo>
                    <a:lnTo>
                      <a:pt x="673" y="8478"/>
                    </a:lnTo>
                    <a:lnTo>
                      <a:pt x="822" y="10084"/>
                    </a:lnTo>
                    <a:lnTo>
                      <a:pt x="934" y="11727"/>
                    </a:lnTo>
                    <a:lnTo>
                      <a:pt x="972" y="12549"/>
                    </a:lnTo>
                    <a:lnTo>
                      <a:pt x="972" y="13371"/>
                    </a:lnTo>
                    <a:lnTo>
                      <a:pt x="972" y="13520"/>
                    </a:lnTo>
                    <a:lnTo>
                      <a:pt x="1046" y="13632"/>
                    </a:lnTo>
                    <a:lnTo>
                      <a:pt x="1196" y="13670"/>
                    </a:lnTo>
                    <a:lnTo>
                      <a:pt x="1308" y="13707"/>
                    </a:lnTo>
                    <a:lnTo>
                      <a:pt x="1457" y="13670"/>
                    </a:lnTo>
                    <a:lnTo>
                      <a:pt x="1569" y="13632"/>
                    </a:lnTo>
                    <a:lnTo>
                      <a:pt x="1644" y="13520"/>
                    </a:lnTo>
                    <a:lnTo>
                      <a:pt x="1681" y="13371"/>
                    </a:lnTo>
                    <a:lnTo>
                      <a:pt x="1681" y="12549"/>
                    </a:lnTo>
                    <a:lnTo>
                      <a:pt x="1644" y="11727"/>
                    </a:lnTo>
                    <a:lnTo>
                      <a:pt x="1569" y="10084"/>
                    </a:lnTo>
                    <a:lnTo>
                      <a:pt x="1420" y="8478"/>
                    </a:lnTo>
                    <a:lnTo>
                      <a:pt x="1233" y="6835"/>
                    </a:lnTo>
                    <a:lnTo>
                      <a:pt x="1046" y="5229"/>
                    </a:lnTo>
                    <a:lnTo>
                      <a:pt x="897" y="3586"/>
                    </a:lnTo>
                    <a:lnTo>
                      <a:pt x="785" y="1980"/>
                    </a:lnTo>
                    <a:lnTo>
                      <a:pt x="747" y="336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4045750" y="4154850"/>
                <a:ext cx="42975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065" extrusionOk="0">
                    <a:moveTo>
                      <a:pt x="262" y="1"/>
                    </a:moveTo>
                    <a:lnTo>
                      <a:pt x="150" y="75"/>
                    </a:lnTo>
                    <a:lnTo>
                      <a:pt x="38" y="187"/>
                    </a:lnTo>
                    <a:lnTo>
                      <a:pt x="38" y="337"/>
                    </a:lnTo>
                    <a:lnTo>
                      <a:pt x="0" y="3250"/>
                    </a:lnTo>
                    <a:lnTo>
                      <a:pt x="0" y="4669"/>
                    </a:lnTo>
                    <a:lnTo>
                      <a:pt x="38" y="6126"/>
                    </a:lnTo>
                    <a:lnTo>
                      <a:pt x="112" y="7582"/>
                    </a:lnTo>
                    <a:lnTo>
                      <a:pt x="187" y="8292"/>
                    </a:lnTo>
                    <a:lnTo>
                      <a:pt x="299" y="9002"/>
                    </a:lnTo>
                    <a:lnTo>
                      <a:pt x="411" y="9711"/>
                    </a:lnTo>
                    <a:lnTo>
                      <a:pt x="561" y="10421"/>
                    </a:lnTo>
                    <a:lnTo>
                      <a:pt x="747" y="11130"/>
                    </a:lnTo>
                    <a:lnTo>
                      <a:pt x="971" y="11803"/>
                    </a:lnTo>
                    <a:lnTo>
                      <a:pt x="1046" y="11952"/>
                    </a:lnTo>
                    <a:lnTo>
                      <a:pt x="1158" y="12027"/>
                    </a:lnTo>
                    <a:lnTo>
                      <a:pt x="1308" y="12064"/>
                    </a:lnTo>
                    <a:lnTo>
                      <a:pt x="1457" y="12027"/>
                    </a:lnTo>
                    <a:lnTo>
                      <a:pt x="1569" y="11989"/>
                    </a:lnTo>
                    <a:lnTo>
                      <a:pt x="1644" y="11877"/>
                    </a:lnTo>
                    <a:lnTo>
                      <a:pt x="1718" y="11765"/>
                    </a:lnTo>
                    <a:lnTo>
                      <a:pt x="1681" y="11616"/>
                    </a:lnTo>
                    <a:lnTo>
                      <a:pt x="1457" y="10944"/>
                    </a:lnTo>
                    <a:lnTo>
                      <a:pt x="1270" y="10234"/>
                    </a:lnTo>
                    <a:lnTo>
                      <a:pt x="1121" y="9562"/>
                    </a:lnTo>
                    <a:lnTo>
                      <a:pt x="1009" y="8852"/>
                    </a:lnTo>
                    <a:lnTo>
                      <a:pt x="934" y="8143"/>
                    </a:lnTo>
                    <a:lnTo>
                      <a:pt x="859" y="7470"/>
                    </a:lnTo>
                    <a:lnTo>
                      <a:pt x="747" y="6051"/>
                    </a:lnTo>
                    <a:lnTo>
                      <a:pt x="710" y="4594"/>
                    </a:lnTo>
                    <a:lnTo>
                      <a:pt x="710" y="3175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4128850" y="4124975"/>
                <a:ext cx="36425" cy="3436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745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980"/>
                    </a:lnTo>
                    <a:lnTo>
                      <a:pt x="112" y="3623"/>
                    </a:lnTo>
                    <a:lnTo>
                      <a:pt x="224" y="5229"/>
                    </a:lnTo>
                    <a:lnTo>
                      <a:pt x="374" y="6873"/>
                    </a:lnTo>
                    <a:lnTo>
                      <a:pt x="523" y="8479"/>
                    </a:lnTo>
                    <a:lnTo>
                      <a:pt x="635" y="10122"/>
                    </a:lnTo>
                    <a:lnTo>
                      <a:pt x="710" y="11765"/>
                    </a:lnTo>
                    <a:lnTo>
                      <a:pt x="710" y="13371"/>
                    </a:lnTo>
                    <a:lnTo>
                      <a:pt x="747" y="13520"/>
                    </a:lnTo>
                    <a:lnTo>
                      <a:pt x="822" y="13633"/>
                    </a:lnTo>
                    <a:lnTo>
                      <a:pt x="934" y="13707"/>
                    </a:lnTo>
                    <a:lnTo>
                      <a:pt x="1083" y="13745"/>
                    </a:lnTo>
                    <a:lnTo>
                      <a:pt x="1196" y="13707"/>
                    </a:lnTo>
                    <a:lnTo>
                      <a:pt x="1345" y="13633"/>
                    </a:lnTo>
                    <a:lnTo>
                      <a:pt x="1420" y="13520"/>
                    </a:lnTo>
                    <a:lnTo>
                      <a:pt x="1457" y="13371"/>
                    </a:lnTo>
                    <a:lnTo>
                      <a:pt x="1420" y="11765"/>
                    </a:lnTo>
                    <a:lnTo>
                      <a:pt x="1345" y="10122"/>
                    </a:lnTo>
                    <a:lnTo>
                      <a:pt x="1233" y="8479"/>
                    </a:lnTo>
                    <a:lnTo>
                      <a:pt x="1083" y="6873"/>
                    </a:lnTo>
                    <a:lnTo>
                      <a:pt x="934" y="5229"/>
                    </a:lnTo>
                    <a:lnTo>
                      <a:pt x="822" y="3623"/>
                    </a:lnTo>
                    <a:lnTo>
                      <a:pt x="747" y="1980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4180200" y="4149250"/>
                <a:ext cx="38300" cy="33055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13222" extrusionOk="0">
                    <a:moveTo>
                      <a:pt x="299" y="1"/>
                    </a:moveTo>
                    <a:lnTo>
                      <a:pt x="187" y="75"/>
                    </a:lnTo>
                    <a:lnTo>
                      <a:pt x="113" y="187"/>
                    </a:lnTo>
                    <a:lnTo>
                      <a:pt x="75" y="337"/>
                    </a:lnTo>
                    <a:lnTo>
                      <a:pt x="75" y="1905"/>
                    </a:lnTo>
                    <a:lnTo>
                      <a:pt x="38" y="3511"/>
                    </a:lnTo>
                    <a:lnTo>
                      <a:pt x="1" y="5117"/>
                    </a:lnTo>
                    <a:lnTo>
                      <a:pt x="1" y="6686"/>
                    </a:lnTo>
                    <a:lnTo>
                      <a:pt x="38" y="8292"/>
                    </a:lnTo>
                    <a:lnTo>
                      <a:pt x="113" y="9076"/>
                    </a:lnTo>
                    <a:lnTo>
                      <a:pt x="187" y="9860"/>
                    </a:lnTo>
                    <a:lnTo>
                      <a:pt x="299" y="10645"/>
                    </a:lnTo>
                    <a:lnTo>
                      <a:pt x="449" y="11429"/>
                    </a:lnTo>
                    <a:lnTo>
                      <a:pt x="598" y="12213"/>
                    </a:lnTo>
                    <a:lnTo>
                      <a:pt x="822" y="12960"/>
                    </a:lnTo>
                    <a:lnTo>
                      <a:pt x="897" y="13110"/>
                    </a:lnTo>
                    <a:lnTo>
                      <a:pt x="1009" y="13184"/>
                    </a:lnTo>
                    <a:lnTo>
                      <a:pt x="1121" y="13222"/>
                    </a:lnTo>
                    <a:lnTo>
                      <a:pt x="1270" y="13222"/>
                    </a:lnTo>
                    <a:lnTo>
                      <a:pt x="1382" y="13147"/>
                    </a:lnTo>
                    <a:lnTo>
                      <a:pt x="1494" y="13072"/>
                    </a:lnTo>
                    <a:lnTo>
                      <a:pt x="1532" y="12923"/>
                    </a:lnTo>
                    <a:lnTo>
                      <a:pt x="1494" y="12774"/>
                    </a:lnTo>
                    <a:lnTo>
                      <a:pt x="1308" y="12027"/>
                    </a:lnTo>
                    <a:lnTo>
                      <a:pt x="1158" y="11280"/>
                    </a:lnTo>
                    <a:lnTo>
                      <a:pt x="1009" y="10495"/>
                    </a:lnTo>
                    <a:lnTo>
                      <a:pt x="897" y="9711"/>
                    </a:lnTo>
                    <a:lnTo>
                      <a:pt x="822" y="8964"/>
                    </a:lnTo>
                    <a:lnTo>
                      <a:pt x="785" y="8180"/>
                    </a:lnTo>
                    <a:lnTo>
                      <a:pt x="710" y="6611"/>
                    </a:lnTo>
                    <a:lnTo>
                      <a:pt x="710" y="5043"/>
                    </a:lnTo>
                    <a:lnTo>
                      <a:pt x="747" y="3474"/>
                    </a:lnTo>
                    <a:lnTo>
                      <a:pt x="785" y="1905"/>
                    </a:lnTo>
                    <a:lnTo>
                      <a:pt x="822" y="337"/>
                    </a:lnTo>
                    <a:lnTo>
                      <a:pt x="785" y="187"/>
                    </a:lnTo>
                    <a:lnTo>
                      <a:pt x="710" y="75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4239950" y="4160450"/>
                <a:ext cx="495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3036" extrusionOk="0">
                    <a:moveTo>
                      <a:pt x="449" y="1"/>
                    </a:moveTo>
                    <a:lnTo>
                      <a:pt x="300" y="38"/>
                    </a:lnTo>
                    <a:lnTo>
                      <a:pt x="188" y="113"/>
                    </a:lnTo>
                    <a:lnTo>
                      <a:pt x="113" y="225"/>
                    </a:lnTo>
                    <a:lnTo>
                      <a:pt x="75" y="374"/>
                    </a:lnTo>
                    <a:lnTo>
                      <a:pt x="1" y="1905"/>
                    </a:lnTo>
                    <a:lnTo>
                      <a:pt x="1" y="3474"/>
                    </a:lnTo>
                    <a:lnTo>
                      <a:pt x="38" y="5043"/>
                    </a:lnTo>
                    <a:lnTo>
                      <a:pt x="150" y="6611"/>
                    </a:lnTo>
                    <a:lnTo>
                      <a:pt x="337" y="8180"/>
                    </a:lnTo>
                    <a:lnTo>
                      <a:pt x="561" y="9711"/>
                    </a:lnTo>
                    <a:lnTo>
                      <a:pt x="860" y="11242"/>
                    </a:lnTo>
                    <a:lnTo>
                      <a:pt x="1271" y="12774"/>
                    </a:lnTo>
                    <a:lnTo>
                      <a:pt x="1345" y="12923"/>
                    </a:lnTo>
                    <a:lnTo>
                      <a:pt x="1457" y="12998"/>
                    </a:lnTo>
                    <a:lnTo>
                      <a:pt x="1569" y="13035"/>
                    </a:lnTo>
                    <a:lnTo>
                      <a:pt x="1719" y="12998"/>
                    </a:lnTo>
                    <a:lnTo>
                      <a:pt x="1831" y="12960"/>
                    </a:lnTo>
                    <a:lnTo>
                      <a:pt x="1943" y="12848"/>
                    </a:lnTo>
                    <a:lnTo>
                      <a:pt x="1980" y="12736"/>
                    </a:lnTo>
                    <a:lnTo>
                      <a:pt x="1980" y="12587"/>
                    </a:lnTo>
                    <a:lnTo>
                      <a:pt x="1569" y="11093"/>
                    </a:lnTo>
                    <a:lnTo>
                      <a:pt x="1271" y="9599"/>
                    </a:lnTo>
                    <a:lnTo>
                      <a:pt x="1047" y="8068"/>
                    </a:lnTo>
                    <a:lnTo>
                      <a:pt x="897" y="6537"/>
                    </a:lnTo>
                    <a:lnTo>
                      <a:pt x="785" y="4968"/>
                    </a:lnTo>
                    <a:lnTo>
                      <a:pt x="748" y="3437"/>
                    </a:lnTo>
                    <a:lnTo>
                      <a:pt x="748" y="1905"/>
                    </a:lnTo>
                    <a:lnTo>
                      <a:pt x="785" y="374"/>
                    </a:lnTo>
                    <a:lnTo>
                      <a:pt x="785" y="225"/>
                    </a:lnTo>
                    <a:lnTo>
                      <a:pt x="673" y="113"/>
                    </a:lnTo>
                    <a:lnTo>
                      <a:pt x="561" y="38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4318400" y="4178200"/>
                <a:ext cx="35500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0645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7" y="224"/>
                    </a:lnTo>
                    <a:lnTo>
                      <a:pt x="0" y="374"/>
                    </a:lnTo>
                    <a:lnTo>
                      <a:pt x="75" y="2876"/>
                    </a:lnTo>
                    <a:lnTo>
                      <a:pt x="187" y="5378"/>
                    </a:lnTo>
                    <a:lnTo>
                      <a:pt x="411" y="7881"/>
                    </a:lnTo>
                    <a:lnTo>
                      <a:pt x="710" y="10383"/>
                    </a:lnTo>
                    <a:lnTo>
                      <a:pt x="784" y="10532"/>
                    </a:lnTo>
                    <a:lnTo>
                      <a:pt x="859" y="10645"/>
                    </a:lnTo>
                    <a:lnTo>
                      <a:pt x="1120" y="10645"/>
                    </a:lnTo>
                    <a:lnTo>
                      <a:pt x="1233" y="10607"/>
                    </a:lnTo>
                    <a:lnTo>
                      <a:pt x="1345" y="10495"/>
                    </a:lnTo>
                    <a:lnTo>
                      <a:pt x="1419" y="10383"/>
                    </a:lnTo>
                    <a:lnTo>
                      <a:pt x="1419" y="10196"/>
                    </a:lnTo>
                    <a:lnTo>
                      <a:pt x="1120" y="7769"/>
                    </a:lnTo>
                    <a:lnTo>
                      <a:pt x="896" y="5304"/>
                    </a:lnTo>
                    <a:lnTo>
                      <a:pt x="784" y="2839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4398675" y="4119375"/>
                <a:ext cx="38325" cy="3669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679" extrusionOk="0">
                    <a:moveTo>
                      <a:pt x="337" y="0"/>
                    </a:moveTo>
                    <a:lnTo>
                      <a:pt x="225" y="75"/>
                    </a:lnTo>
                    <a:lnTo>
                      <a:pt x="150" y="187"/>
                    </a:lnTo>
                    <a:lnTo>
                      <a:pt x="113" y="337"/>
                    </a:lnTo>
                    <a:lnTo>
                      <a:pt x="76" y="2092"/>
                    </a:lnTo>
                    <a:lnTo>
                      <a:pt x="38" y="3885"/>
                    </a:lnTo>
                    <a:lnTo>
                      <a:pt x="1" y="5640"/>
                    </a:lnTo>
                    <a:lnTo>
                      <a:pt x="1" y="7433"/>
                    </a:lnTo>
                    <a:lnTo>
                      <a:pt x="76" y="9188"/>
                    </a:lnTo>
                    <a:lnTo>
                      <a:pt x="113" y="10047"/>
                    </a:lnTo>
                    <a:lnTo>
                      <a:pt x="225" y="10943"/>
                    </a:lnTo>
                    <a:lnTo>
                      <a:pt x="337" y="11802"/>
                    </a:lnTo>
                    <a:lnTo>
                      <a:pt x="449" y="12661"/>
                    </a:lnTo>
                    <a:lnTo>
                      <a:pt x="636" y="13558"/>
                    </a:lnTo>
                    <a:lnTo>
                      <a:pt x="823" y="14417"/>
                    </a:lnTo>
                    <a:lnTo>
                      <a:pt x="897" y="14566"/>
                    </a:lnTo>
                    <a:lnTo>
                      <a:pt x="1009" y="14641"/>
                    </a:lnTo>
                    <a:lnTo>
                      <a:pt x="1121" y="14678"/>
                    </a:lnTo>
                    <a:lnTo>
                      <a:pt x="1271" y="14641"/>
                    </a:lnTo>
                    <a:lnTo>
                      <a:pt x="1383" y="14603"/>
                    </a:lnTo>
                    <a:lnTo>
                      <a:pt x="1495" y="14491"/>
                    </a:lnTo>
                    <a:lnTo>
                      <a:pt x="1532" y="14379"/>
                    </a:lnTo>
                    <a:lnTo>
                      <a:pt x="1532" y="14230"/>
                    </a:lnTo>
                    <a:lnTo>
                      <a:pt x="1345" y="13371"/>
                    </a:lnTo>
                    <a:lnTo>
                      <a:pt x="1159" y="12512"/>
                    </a:lnTo>
                    <a:lnTo>
                      <a:pt x="1047" y="11653"/>
                    </a:lnTo>
                    <a:lnTo>
                      <a:pt x="935" y="10794"/>
                    </a:lnTo>
                    <a:lnTo>
                      <a:pt x="860" y="9935"/>
                    </a:lnTo>
                    <a:lnTo>
                      <a:pt x="785" y="9076"/>
                    </a:lnTo>
                    <a:lnTo>
                      <a:pt x="748" y="7321"/>
                    </a:lnTo>
                    <a:lnTo>
                      <a:pt x="748" y="5565"/>
                    </a:lnTo>
                    <a:lnTo>
                      <a:pt x="785" y="3810"/>
                    </a:lnTo>
                    <a:lnTo>
                      <a:pt x="823" y="2092"/>
                    </a:lnTo>
                    <a:lnTo>
                      <a:pt x="823" y="337"/>
                    </a:lnTo>
                    <a:lnTo>
                      <a:pt x="785" y="187"/>
                    </a:lnTo>
                    <a:lnTo>
                      <a:pt x="711" y="7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4466850" y="4148325"/>
                <a:ext cx="35500" cy="320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811" extrusionOk="0">
                    <a:moveTo>
                      <a:pt x="411" y="0"/>
                    </a:moveTo>
                    <a:lnTo>
                      <a:pt x="299" y="38"/>
                    </a:lnTo>
                    <a:lnTo>
                      <a:pt x="150" y="75"/>
                    </a:lnTo>
                    <a:lnTo>
                      <a:pt x="75" y="187"/>
                    </a:lnTo>
                    <a:lnTo>
                      <a:pt x="0" y="299"/>
                    </a:lnTo>
                    <a:lnTo>
                      <a:pt x="0" y="486"/>
                    </a:lnTo>
                    <a:lnTo>
                      <a:pt x="224" y="1942"/>
                    </a:lnTo>
                    <a:lnTo>
                      <a:pt x="411" y="3436"/>
                    </a:lnTo>
                    <a:lnTo>
                      <a:pt x="523" y="4930"/>
                    </a:lnTo>
                    <a:lnTo>
                      <a:pt x="598" y="6424"/>
                    </a:lnTo>
                    <a:lnTo>
                      <a:pt x="673" y="7955"/>
                    </a:lnTo>
                    <a:lnTo>
                      <a:pt x="673" y="9449"/>
                    </a:lnTo>
                    <a:lnTo>
                      <a:pt x="710" y="12437"/>
                    </a:lnTo>
                    <a:lnTo>
                      <a:pt x="710" y="12586"/>
                    </a:lnTo>
                    <a:lnTo>
                      <a:pt x="822" y="12699"/>
                    </a:lnTo>
                    <a:lnTo>
                      <a:pt x="934" y="12773"/>
                    </a:lnTo>
                    <a:lnTo>
                      <a:pt x="1046" y="12811"/>
                    </a:lnTo>
                    <a:lnTo>
                      <a:pt x="1196" y="12773"/>
                    </a:lnTo>
                    <a:lnTo>
                      <a:pt x="1308" y="12699"/>
                    </a:lnTo>
                    <a:lnTo>
                      <a:pt x="1382" y="12586"/>
                    </a:lnTo>
                    <a:lnTo>
                      <a:pt x="1420" y="12437"/>
                    </a:lnTo>
                    <a:lnTo>
                      <a:pt x="1420" y="9375"/>
                    </a:lnTo>
                    <a:lnTo>
                      <a:pt x="1382" y="7881"/>
                    </a:lnTo>
                    <a:lnTo>
                      <a:pt x="1345" y="6349"/>
                    </a:lnTo>
                    <a:lnTo>
                      <a:pt x="1233" y="4818"/>
                    </a:lnTo>
                    <a:lnTo>
                      <a:pt x="1121" y="3287"/>
                    </a:lnTo>
                    <a:lnTo>
                      <a:pt x="934" y="1793"/>
                    </a:lnTo>
                    <a:lnTo>
                      <a:pt x="710" y="262"/>
                    </a:lnTo>
                    <a:lnTo>
                      <a:pt x="635" y="150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" name="Google Shape;628;p9"/>
            <p:cNvGrpSpPr/>
            <p:nvPr/>
          </p:nvGrpSpPr>
          <p:grpSpPr>
            <a:xfrm rot="10800000">
              <a:off x="5922318" y="-530684"/>
              <a:ext cx="1838188" cy="1318887"/>
              <a:chOff x="7490650" y="3466725"/>
              <a:chExt cx="1141094" cy="818727"/>
            </a:xfrm>
          </p:grpSpPr>
          <p:sp>
            <p:nvSpPr>
              <p:cNvPr id="629" name="Google Shape;629;p9"/>
              <p:cNvSpPr/>
              <p:nvPr/>
            </p:nvSpPr>
            <p:spPr>
              <a:xfrm>
                <a:off x="7490650" y="3466725"/>
                <a:ext cx="1141094" cy="818727"/>
              </a:xfrm>
              <a:custGeom>
                <a:avLst/>
                <a:gdLst/>
                <a:ahLst/>
                <a:cxnLst/>
                <a:rect l="l" t="t" r="r" b="b"/>
                <a:pathLst>
                  <a:path w="24987" h="17928" extrusionOk="0">
                    <a:moveTo>
                      <a:pt x="12176" y="0"/>
                    </a:moveTo>
                    <a:lnTo>
                      <a:pt x="11616" y="37"/>
                    </a:lnTo>
                    <a:lnTo>
                      <a:pt x="11056" y="112"/>
                    </a:lnTo>
                    <a:lnTo>
                      <a:pt x="9898" y="299"/>
                    </a:lnTo>
                    <a:lnTo>
                      <a:pt x="9300" y="411"/>
                    </a:lnTo>
                    <a:lnTo>
                      <a:pt x="8740" y="560"/>
                    </a:lnTo>
                    <a:lnTo>
                      <a:pt x="8180" y="710"/>
                    </a:lnTo>
                    <a:lnTo>
                      <a:pt x="7620" y="896"/>
                    </a:lnTo>
                    <a:lnTo>
                      <a:pt x="7059" y="1158"/>
                    </a:lnTo>
                    <a:lnTo>
                      <a:pt x="6574" y="1419"/>
                    </a:lnTo>
                    <a:lnTo>
                      <a:pt x="6126" y="1718"/>
                    </a:lnTo>
                    <a:lnTo>
                      <a:pt x="5715" y="2017"/>
                    </a:lnTo>
                    <a:lnTo>
                      <a:pt x="5304" y="2353"/>
                    </a:lnTo>
                    <a:lnTo>
                      <a:pt x="4931" y="2689"/>
                    </a:lnTo>
                    <a:lnTo>
                      <a:pt x="4520" y="3063"/>
                    </a:lnTo>
                    <a:lnTo>
                      <a:pt x="4184" y="3436"/>
                    </a:lnTo>
                    <a:lnTo>
                      <a:pt x="3511" y="4258"/>
                    </a:lnTo>
                    <a:lnTo>
                      <a:pt x="2876" y="5154"/>
                    </a:lnTo>
                    <a:lnTo>
                      <a:pt x="2316" y="6051"/>
                    </a:lnTo>
                    <a:lnTo>
                      <a:pt x="1831" y="6984"/>
                    </a:lnTo>
                    <a:lnTo>
                      <a:pt x="1383" y="7918"/>
                    </a:lnTo>
                    <a:lnTo>
                      <a:pt x="972" y="9001"/>
                    </a:lnTo>
                    <a:lnTo>
                      <a:pt x="598" y="10121"/>
                    </a:lnTo>
                    <a:lnTo>
                      <a:pt x="337" y="11279"/>
                    </a:lnTo>
                    <a:lnTo>
                      <a:pt x="150" y="12437"/>
                    </a:lnTo>
                    <a:lnTo>
                      <a:pt x="38" y="13595"/>
                    </a:lnTo>
                    <a:lnTo>
                      <a:pt x="1" y="14753"/>
                    </a:lnTo>
                    <a:lnTo>
                      <a:pt x="38" y="15948"/>
                    </a:lnTo>
                    <a:lnTo>
                      <a:pt x="187" y="17106"/>
                    </a:lnTo>
                    <a:lnTo>
                      <a:pt x="225" y="17330"/>
                    </a:lnTo>
                    <a:lnTo>
                      <a:pt x="337" y="17516"/>
                    </a:lnTo>
                    <a:lnTo>
                      <a:pt x="449" y="17666"/>
                    </a:lnTo>
                    <a:lnTo>
                      <a:pt x="598" y="17778"/>
                    </a:lnTo>
                    <a:lnTo>
                      <a:pt x="785" y="17852"/>
                    </a:lnTo>
                    <a:lnTo>
                      <a:pt x="934" y="17927"/>
                    </a:lnTo>
                    <a:lnTo>
                      <a:pt x="1345" y="17927"/>
                    </a:lnTo>
                    <a:lnTo>
                      <a:pt x="1495" y="17852"/>
                    </a:lnTo>
                    <a:lnTo>
                      <a:pt x="1681" y="17778"/>
                    </a:lnTo>
                    <a:lnTo>
                      <a:pt x="1831" y="17703"/>
                    </a:lnTo>
                    <a:lnTo>
                      <a:pt x="1980" y="17554"/>
                    </a:lnTo>
                    <a:lnTo>
                      <a:pt x="2092" y="17404"/>
                    </a:lnTo>
                    <a:lnTo>
                      <a:pt x="2167" y="17218"/>
                    </a:lnTo>
                    <a:lnTo>
                      <a:pt x="2204" y="17031"/>
                    </a:lnTo>
                    <a:lnTo>
                      <a:pt x="2204" y="16769"/>
                    </a:lnTo>
                    <a:lnTo>
                      <a:pt x="2092" y="15910"/>
                    </a:lnTo>
                    <a:lnTo>
                      <a:pt x="2055" y="15014"/>
                    </a:lnTo>
                    <a:lnTo>
                      <a:pt x="2055" y="14118"/>
                    </a:lnTo>
                    <a:lnTo>
                      <a:pt x="2092" y="13221"/>
                    </a:lnTo>
                    <a:lnTo>
                      <a:pt x="2204" y="12325"/>
                    </a:lnTo>
                    <a:lnTo>
                      <a:pt x="2391" y="11429"/>
                    </a:lnTo>
                    <a:lnTo>
                      <a:pt x="2578" y="10570"/>
                    </a:lnTo>
                    <a:lnTo>
                      <a:pt x="2876" y="9673"/>
                    </a:lnTo>
                    <a:lnTo>
                      <a:pt x="3175" y="8852"/>
                    </a:lnTo>
                    <a:lnTo>
                      <a:pt x="3549" y="7993"/>
                    </a:lnTo>
                    <a:lnTo>
                      <a:pt x="3960" y="7208"/>
                    </a:lnTo>
                    <a:lnTo>
                      <a:pt x="4445" y="6424"/>
                    </a:lnTo>
                    <a:lnTo>
                      <a:pt x="4931" y="5714"/>
                    </a:lnTo>
                    <a:lnTo>
                      <a:pt x="5528" y="5005"/>
                    </a:lnTo>
                    <a:lnTo>
                      <a:pt x="6126" y="4370"/>
                    </a:lnTo>
                    <a:lnTo>
                      <a:pt x="6798" y="3772"/>
                    </a:lnTo>
                    <a:lnTo>
                      <a:pt x="7171" y="3473"/>
                    </a:lnTo>
                    <a:lnTo>
                      <a:pt x="7582" y="3212"/>
                    </a:lnTo>
                    <a:lnTo>
                      <a:pt x="8030" y="2988"/>
                    </a:lnTo>
                    <a:lnTo>
                      <a:pt x="8441" y="2801"/>
                    </a:lnTo>
                    <a:lnTo>
                      <a:pt x="8889" y="2614"/>
                    </a:lnTo>
                    <a:lnTo>
                      <a:pt x="9375" y="2502"/>
                    </a:lnTo>
                    <a:lnTo>
                      <a:pt x="10346" y="2278"/>
                    </a:lnTo>
                    <a:lnTo>
                      <a:pt x="11317" y="2129"/>
                    </a:lnTo>
                    <a:lnTo>
                      <a:pt x="12288" y="2054"/>
                    </a:lnTo>
                    <a:lnTo>
                      <a:pt x="12811" y="2017"/>
                    </a:lnTo>
                    <a:lnTo>
                      <a:pt x="13297" y="2054"/>
                    </a:lnTo>
                    <a:lnTo>
                      <a:pt x="13782" y="2092"/>
                    </a:lnTo>
                    <a:lnTo>
                      <a:pt x="14268" y="2166"/>
                    </a:lnTo>
                    <a:lnTo>
                      <a:pt x="14678" y="2241"/>
                    </a:lnTo>
                    <a:lnTo>
                      <a:pt x="15089" y="2353"/>
                    </a:lnTo>
                    <a:lnTo>
                      <a:pt x="15874" y="2614"/>
                    </a:lnTo>
                    <a:lnTo>
                      <a:pt x="16658" y="2951"/>
                    </a:lnTo>
                    <a:lnTo>
                      <a:pt x="17368" y="3361"/>
                    </a:lnTo>
                    <a:lnTo>
                      <a:pt x="18040" y="3847"/>
                    </a:lnTo>
                    <a:lnTo>
                      <a:pt x="18712" y="4370"/>
                    </a:lnTo>
                    <a:lnTo>
                      <a:pt x="19310" y="4967"/>
                    </a:lnTo>
                    <a:lnTo>
                      <a:pt x="19870" y="5565"/>
                    </a:lnTo>
                    <a:lnTo>
                      <a:pt x="20206" y="6013"/>
                    </a:lnTo>
                    <a:lnTo>
                      <a:pt x="20542" y="6499"/>
                    </a:lnTo>
                    <a:lnTo>
                      <a:pt x="20841" y="6984"/>
                    </a:lnTo>
                    <a:lnTo>
                      <a:pt x="21140" y="7470"/>
                    </a:lnTo>
                    <a:lnTo>
                      <a:pt x="21364" y="7955"/>
                    </a:lnTo>
                    <a:lnTo>
                      <a:pt x="21625" y="8478"/>
                    </a:lnTo>
                    <a:lnTo>
                      <a:pt x="22036" y="9524"/>
                    </a:lnTo>
                    <a:lnTo>
                      <a:pt x="22372" y="10607"/>
                    </a:lnTo>
                    <a:lnTo>
                      <a:pt x="22634" y="11690"/>
                    </a:lnTo>
                    <a:lnTo>
                      <a:pt x="22858" y="12810"/>
                    </a:lnTo>
                    <a:lnTo>
                      <a:pt x="22970" y="13931"/>
                    </a:lnTo>
                    <a:lnTo>
                      <a:pt x="23044" y="14155"/>
                    </a:lnTo>
                    <a:lnTo>
                      <a:pt x="23119" y="14342"/>
                    </a:lnTo>
                    <a:lnTo>
                      <a:pt x="23231" y="14491"/>
                    </a:lnTo>
                    <a:lnTo>
                      <a:pt x="23381" y="14603"/>
                    </a:lnTo>
                    <a:lnTo>
                      <a:pt x="23530" y="14678"/>
                    </a:lnTo>
                    <a:lnTo>
                      <a:pt x="23717" y="14753"/>
                    </a:lnTo>
                    <a:lnTo>
                      <a:pt x="24090" y="14753"/>
                    </a:lnTo>
                    <a:lnTo>
                      <a:pt x="24277" y="14715"/>
                    </a:lnTo>
                    <a:lnTo>
                      <a:pt x="24464" y="14641"/>
                    </a:lnTo>
                    <a:lnTo>
                      <a:pt x="24613" y="14529"/>
                    </a:lnTo>
                    <a:lnTo>
                      <a:pt x="24762" y="14379"/>
                    </a:lnTo>
                    <a:lnTo>
                      <a:pt x="24874" y="14230"/>
                    </a:lnTo>
                    <a:lnTo>
                      <a:pt x="24949" y="14043"/>
                    </a:lnTo>
                    <a:lnTo>
                      <a:pt x="24987" y="13856"/>
                    </a:lnTo>
                    <a:lnTo>
                      <a:pt x="24987" y="13595"/>
                    </a:lnTo>
                    <a:lnTo>
                      <a:pt x="24874" y="12549"/>
                    </a:lnTo>
                    <a:lnTo>
                      <a:pt x="24650" y="11466"/>
                    </a:lnTo>
                    <a:lnTo>
                      <a:pt x="24426" y="10420"/>
                    </a:lnTo>
                    <a:lnTo>
                      <a:pt x="24090" y="9374"/>
                    </a:lnTo>
                    <a:lnTo>
                      <a:pt x="23717" y="8329"/>
                    </a:lnTo>
                    <a:lnTo>
                      <a:pt x="23306" y="7358"/>
                    </a:lnTo>
                    <a:lnTo>
                      <a:pt x="22783" y="6387"/>
                    </a:lnTo>
                    <a:lnTo>
                      <a:pt x="22260" y="5453"/>
                    </a:lnTo>
                    <a:lnTo>
                      <a:pt x="21625" y="4557"/>
                    </a:lnTo>
                    <a:lnTo>
                      <a:pt x="20953" y="3735"/>
                    </a:lnTo>
                    <a:lnTo>
                      <a:pt x="20579" y="3361"/>
                    </a:lnTo>
                    <a:lnTo>
                      <a:pt x="20206" y="2988"/>
                    </a:lnTo>
                    <a:lnTo>
                      <a:pt x="19795" y="2652"/>
                    </a:lnTo>
                    <a:lnTo>
                      <a:pt x="19384" y="2316"/>
                    </a:lnTo>
                    <a:lnTo>
                      <a:pt x="18973" y="1980"/>
                    </a:lnTo>
                    <a:lnTo>
                      <a:pt x="18525" y="1681"/>
                    </a:lnTo>
                    <a:lnTo>
                      <a:pt x="18077" y="1419"/>
                    </a:lnTo>
                    <a:lnTo>
                      <a:pt x="17592" y="1158"/>
                    </a:lnTo>
                    <a:lnTo>
                      <a:pt x="17106" y="896"/>
                    </a:lnTo>
                    <a:lnTo>
                      <a:pt x="16583" y="710"/>
                    </a:lnTo>
                    <a:lnTo>
                      <a:pt x="16060" y="523"/>
                    </a:lnTo>
                    <a:lnTo>
                      <a:pt x="15500" y="336"/>
                    </a:lnTo>
                    <a:lnTo>
                      <a:pt x="14940" y="224"/>
                    </a:lnTo>
                    <a:lnTo>
                      <a:pt x="14417" y="112"/>
                    </a:lnTo>
                    <a:lnTo>
                      <a:pt x="13857" y="37"/>
                    </a:lnTo>
                    <a:lnTo>
                      <a:pt x="132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7661215" y="3630443"/>
                <a:ext cx="808497" cy="643044"/>
              </a:xfrm>
              <a:custGeom>
                <a:avLst/>
                <a:gdLst/>
                <a:ahLst/>
                <a:cxnLst/>
                <a:rect l="l" t="t" r="r" b="b"/>
                <a:pathLst>
                  <a:path w="17704" h="14081" extrusionOk="0">
                    <a:moveTo>
                      <a:pt x="8366" y="1"/>
                    </a:moveTo>
                    <a:lnTo>
                      <a:pt x="7582" y="38"/>
                    </a:lnTo>
                    <a:lnTo>
                      <a:pt x="6835" y="150"/>
                    </a:lnTo>
                    <a:lnTo>
                      <a:pt x="6051" y="337"/>
                    </a:lnTo>
                    <a:lnTo>
                      <a:pt x="5304" y="598"/>
                    </a:lnTo>
                    <a:lnTo>
                      <a:pt x="4968" y="785"/>
                    </a:lnTo>
                    <a:lnTo>
                      <a:pt x="4632" y="972"/>
                    </a:lnTo>
                    <a:lnTo>
                      <a:pt x="3959" y="1382"/>
                    </a:lnTo>
                    <a:lnTo>
                      <a:pt x="3362" y="1831"/>
                    </a:lnTo>
                    <a:lnTo>
                      <a:pt x="2839" y="2353"/>
                    </a:lnTo>
                    <a:lnTo>
                      <a:pt x="2316" y="2914"/>
                    </a:lnTo>
                    <a:lnTo>
                      <a:pt x="1868" y="3549"/>
                    </a:lnTo>
                    <a:lnTo>
                      <a:pt x="1457" y="4184"/>
                    </a:lnTo>
                    <a:lnTo>
                      <a:pt x="1121" y="4856"/>
                    </a:lnTo>
                    <a:lnTo>
                      <a:pt x="822" y="5565"/>
                    </a:lnTo>
                    <a:lnTo>
                      <a:pt x="523" y="6499"/>
                    </a:lnTo>
                    <a:lnTo>
                      <a:pt x="299" y="7433"/>
                    </a:lnTo>
                    <a:lnTo>
                      <a:pt x="113" y="8366"/>
                    </a:lnTo>
                    <a:lnTo>
                      <a:pt x="38" y="9338"/>
                    </a:lnTo>
                    <a:lnTo>
                      <a:pt x="0" y="10309"/>
                    </a:lnTo>
                    <a:lnTo>
                      <a:pt x="0" y="11280"/>
                    </a:lnTo>
                    <a:lnTo>
                      <a:pt x="38" y="12251"/>
                    </a:lnTo>
                    <a:lnTo>
                      <a:pt x="75" y="13222"/>
                    </a:lnTo>
                    <a:lnTo>
                      <a:pt x="113" y="13408"/>
                    </a:lnTo>
                    <a:lnTo>
                      <a:pt x="225" y="13595"/>
                    </a:lnTo>
                    <a:lnTo>
                      <a:pt x="337" y="13745"/>
                    </a:lnTo>
                    <a:lnTo>
                      <a:pt x="486" y="13894"/>
                    </a:lnTo>
                    <a:lnTo>
                      <a:pt x="673" y="13969"/>
                    </a:lnTo>
                    <a:lnTo>
                      <a:pt x="859" y="14043"/>
                    </a:lnTo>
                    <a:lnTo>
                      <a:pt x="1046" y="14081"/>
                    </a:lnTo>
                    <a:lnTo>
                      <a:pt x="1233" y="14081"/>
                    </a:lnTo>
                    <a:lnTo>
                      <a:pt x="1457" y="14006"/>
                    </a:lnTo>
                    <a:lnTo>
                      <a:pt x="1644" y="13931"/>
                    </a:lnTo>
                    <a:lnTo>
                      <a:pt x="1793" y="13782"/>
                    </a:lnTo>
                    <a:lnTo>
                      <a:pt x="1905" y="13633"/>
                    </a:lnTo>
                    <a:lnTo>
                      <a:pt x="2017" y="13483"/>
                    </a:lnTo>
                    <a:lnTo>
                      <a:pt x="2055" y="13296"/>
                    </a:lnTo>
                    <a:lnTo>
                      <a:pt x="2092" y="13110"/>
                    </a:lnTo>
                    <a:lnTo>
                      <a:pt x="2092" y="12886"/>
                    </a:lnTo>
                    <a:lnTo>
                      <a:pt x="2017" y="11578"/>
                    </a:lnTo>
                    <a:lnTo>
                      <a:pt x="2017" y="10906"/>
                    </a:lnTo>
                    <a:lnTo>
                      <a:pt x="2017" y="10234"/>
                    </a:lnTo>
                    <a:lnTo>
                      <a:pt x="2055" y="9562"/>
                    </a:lnTo>
                    <a:lnTo>
                      <a:pt x="2129" y="8889"/>
                    </a:lnTo>
                    <a:lnTo>
                      <a:pt x="2204" y="8217"/>
                    </a:lnTo>
                    <a:lnTo>
                      <a:pt x="2353" y="7582"/>
                    </a:lnTo>
                    <a:lnTo>
                      <a:pt x="2503" y="6910"/>
                    </a:lnTo>
                    <a:lnTo>
                      <a:pt x="2727" y="6275"/>
                    </a:lnTo>
                    <a:lnTo>
                      <a:pt x="2988" y="5677"/>
                    </a:lnTo>
                    <a:lnTo>
                      <a:pt x="3287" y="5117"/>
                    </a:lnTo>
                    <a:lnTo>
                      <a:pt x="3623" y="4557"/>
                    </a:lnTo>
                    <a:lnTo>
                      <a:pt x="4034" y="4034"/>
                    </a:lnTo>
                    <a:lnTo>
                      <a:pt x="4520" y="3549"/>
                    </a:lnTo>
                    <a:lnTo>
                      <a:pt x="5042" y="3100"/>
                    </a:lnTo>
                    <a:lnTo>
                      <a:pt x="5528" y="2764"/>
                    </a:lnTo>
                    <a:lnTo>
                      <a:pt x="6088" y="2503"/>
                    </a:lnTo>
                    <a:lnTo>
                      <a:pt x="6648" y="2279"/>
                    </a:lnTo>
                    <a:lnTo>
                      <a:pt x="7209" y="2129"/>
                    </a:lnTo>
                    <a:lnTo>
                      <a:pt x="7806" y="2055"/>
                    </a:lnTo>
                    <a:lnTo>
                      <a:pt x="8441" y="2017"/>
                    </a:lnTo>
                    <a:lnTo>
                      <a:pt x="9039" y="2055"/>
                    </a:lnTo>
                    <a:lnTo>
                      <a:pt x="9636" y="2167"/>
                    </a:lnTo>
                    <a:lnTo>
                      <a:pt x="10234" y="2353"/>
                    </a:lnTo>
                    <a:lnTo>
                      <a:pt x="10794" y="2578"/>
                    </a:lnTo>
                    <a:lnTo>
                      <a:pt x="11317" y="2876"/>
                    </a:lnTo>
                    <a:lnTo>
                      <a:pt x="11802" y="3250"/>
                    </a:lnTo>
                    <a:lnTo>
                      <a:pt x="12251" y="3661"/>
                    </a:lnTo>
                    <a:lnTo>
                      <a:pt x="12699" y="4071"/>
                    </a:lnTo>
                    <a:lnTo>
                      <a:pt x="13072" y="4557"/>
                    </a:lnTo>
                    <a:lnTo>
                      <a:pt x="13446" y="5043"/>
                    </a:lnTo>
                    <a:lnTo>
                      <a:pt x="13857" y="5752"/>
                    </a:lnTo>
                    <a:lnTo>
                      <a:pt x="14230" y="6462"/>
                    </a:lnTo>
                    <a:lnTo>
                      <a:pt x="14566" y="7209"/>
                    </a:lnTo>
                    <a:lnTo>
                      <a:pt x="14828" y="7956"/>
                    </a:lnTo>
                    <a:lnTo>
                      <a:pt x="15089" y="8740"/>
                    </a:lnTo>
                    <a:lnTo>
                      <a:pt x="15276" y="9524"/>
                    </a:lnTo>
                    <a:lnTo>
                      <a:pt x="15687" y="11093"/>
                    </a:lnTo>
                    <a:lnTo>
                      <a:pt x="15761" y="11317"/>
                    </a:lnTo>
                    <a:lnTo>
                      <a:pt x="15836" y="11466"/>
                    </a:lnTo>
                    <a:lnTo>
                      <a:pt x="15985" y="11616"/>
                    </a:lnTo>
                    <a:lnTo>
                      <a:pt x="16135" y="11765"/>
                    </a:lnTo>
                    <a:lnTo>
                      <a:pt x="16322" y="11840"/>
                    </a:lnTo>
                    <a:lnTo>
                      <a:pt x="16508" y="11877"/>
                    </a:lnTo>
                    <a:lnTo>
                      <a:pt x="16882" y="11877"/>
                    </a:lnTo>
                    <a:lnTo>
                      <a:pt x="17069" y="11840"/>
                    </a:lnTo>
                    <a:lnTo>
                      <a:pt x="17255" y="11765"/>
                    </a:lnTo>
                    <a:lnTo>
                      <a:pt x="17405" y="11653"/>
                    </a:lnTo>
                    <a:lnTo>
                      <a:pt x="17517" y="11541"/>
                    </a:lnTo>
                    <a:lnTo>
                      <a:pt x="17629" y="11392"/>
                    </a:lnTo>
                    <a:lnTo>
                      <a:pt x="17703" y="11205"/>
                    </a:lnTo>
                    <a:lnTo>
                      <a:pt x="17703" y="10981"/>
                    </a:lnTo>
                    <a:lnTo>
                      <a:pt x="17666" y="10757"/>
                    </a:lnTo>
                    <a:lnTo>
                      <a:pt x="17293" y="9188"/>
                    </a:lnTo>
                    <a:lnTo>
                      <a:pt x="17069" y="8404"/>
                    </a:lnTo>
                    <a:lnTo>
                      <a:pt x="16807" y="7620"/>
                    </a:lnTo>
                    <a:lnTo>
                      <a:pt x="16546" y="6835"/>
                    </a:lnTo>
                    <a:lnTo>
                      <a:pt x="16247" y="6051"/>
                    </a:lnTo>
                    <a:lnTo>
                      <a:pt x="15911" y="5304"/>
                    </a:lnTo>
                    <a:lnTo>
                      <a:pt x="15500" y="4557"/>
                    </a:lnTo>
                    <a:lnTo>
                      <a:pt x="15089" y="3847"/>
                    </a:lnTo>
                    <a:lnTo>
                      <a:pt x="14604" y="3212"/>
                    </a:lnTo>
                    <a:lnTo>
                      <a:pt x="14118" y="2578"/>
                    </a:lnTo>
                    <a:lnTo>
                      <a:pt x="13558" y="2017"/>
                    </a:lnTo>
                    <a:lnTo>
                      <a:pt x="12923" y="1494"/>
                    </a:lnTo>
                    <a:lnTo>
                      <a:pt x="12251" y="1046"/>
                    </a:lnTo>
                    <a:lnTo>
                      <a:pt x="11877" y="860"/>
                    </a:lnTo>
                    <a:lnTo>
                      <a:pt x="11504" y="673"/>
                    </a:lnTo>
                    <a:lnTo>
                      <a:pt x="11130" y="523"/>
                    </a:lnTo>
                    <a:lnTo>
                      <a:pt x="10719" y="374"/>
                    </a:lnTo>
                    <a:lnTo>
                      <a:pt x="9935" y="187"/>
                    </a:lnTo>
                    <a:lnTo>
                      <a:pt x="9151" y="38"/>
                    </a:lnTo>
                    <a:lnTo>
                      <a:pt x="83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9"/>
              <p:cNvSpPr/>
              <p:nvPr/>
            </p:nvSpPr>
            <p:spPr>
              <a:xfrm>
                <a:off x="7813012" y="3835124"/>
                <a:ext cx="487820" cy="423018"/>
              </a:xfrm>
              <a:custGeom>
                <a:avLst/>
                <a:gdLst/>
                <a:ahLst/>
                <a:cxnLst/>
                <a:rect l="l" t="t" r="r" b="b"/>
                <a:pathLst>
                  <a:path w="10682" h="9263" extrusionOk="0">
                    <a:moveTo>
                      <a:pt x="4333" y="0"/>
                    </a:moveTo>
                    <a:lnTo>
                      <a:pt x="4034" y="38"/>
                    </a:lnTo>
                    <a:lnTo>
                      <a:pt x="3735" y="112"/>
                    </a:lnTo>
                    <a:lnTo>
                      <a:pt x="3436" y="150"/>
                    </a:lnTo>
                    <a:lnTo>
                      <a:pt x="3138" y="262"/>
                    </a:lnTo>
                    <a:lnTo>
                      <a:pt x="2876" y="374"/>
                    </a:lnTo>
                    <a:lnTo>
                      <a:pt x="2353" y="673"/>
                    </a:lnTo>
                    <a:lnTo>
                      <a:pt x="1868" y="1046"/>
                    </a:lnTo>
                    <a:lnTo>
                      <a:pt x="1457" y="1457"/>
                    </a:lnTo>
                    <a:lnTo>
                      <a:pt x="1084" y="1905"/>
                    </a:lnTo>
                    <a:lnTo>
                      <a:pt x="747" y="2428"/>
                    </a:lnTo>
                    <a:lnTo>
                      <a:pt x="486" y="2951"/>
                    </a:lnTo>
                    <a:lnTo>
                      <a:pt x="337" y="3287"/>
                    </a:lnTo>
                    <a:lnTo>
                      <a:pt x="225" y="3623"/>
                    </a:lnTo>
                    <a:lnTo>
                      <a:pt x="75" y="4295"/>
                    </a:lnTo>
                    <a:lnTo>
                      <a:pt x="0" y="5005"/>
                    </a:lnTo>
                    <a:lnTo>
                      <a:pt x="0" y="5677"/>
                    </a:lnTo>
                    <a:lnTo>
                      <a:pt x="0" y="6387"/>
                    </a:lnTo>
                    <a:lnTo>
                      <a:pt x="112" y="7096"/>
                    </a:lnTo>
                    <a:lnTo>
                      <a:pt x="187" y="7769"/>
                    </a:lnTo>
                    <a:lnTo>
                      <a:pt x="337" y="8441"/>
                    </a:lnTo>
                    <a:lnTo>
                      <a:pt x="411" y="8665"/>
                    </a:lnTo>
                    <a:lnTo>
                      <a:pt x="523" y="8852"/>
                    </a:lnTo>
                    <a:lnTo>
                      <a:pt x="635" y="9001"/>
                    </a:lnTo>
                    <a:lnTo>
                      <a:pt x="785" y="9113"/>
                    </a:lnTo>
                    <a:lnTo>
                      <a:pt x="971" y="9225"/>
                    </a:lnTo>
                    <a:lnTo>
                      <a:pt x="1158" y="9263"/>
                    </a:lnTo>
                    <a:lnTo>
                      <a:pt x="1532" y="9263"/>
                    </a:lnTo>
                    <a:lnTo>
                      <a:pt x="1718" y="9225"/>
                    </a:lnTo>
                    <a:lnTo>
                      <a:pt x="1905" y="9151"/>
                    </a:lnTo>
                    <a:lnTo>
                      <a:pt x="2055" y="9039"/>
                    </a:lnTo>
                    <a:lnTo>
                      <a:pt x="2167" y="8926"/>
                    </a:lnTo>
                    <a:lnTo>
                      <a:pt x="2279" y="8740"/>
                    </a:lnTo>
                    <a:lnTo>
                      <a:pt x="2353" y="8590"/>
                    </a:lnTo>
                    <a:lnTo>
                      <a:pt x="2353" y="8366"/>
                    </a:lnTo>
                    <a:lnTo>
                      <a:pt x="2353" y="8142"/>
                    </a:lnTo>
                    <a:lnTo>
                      <a:pt x="2167" y="7134"/>
                    </a:lnTo>
                    <a:lnTo>
                      <a:pt x="2092" y="6611"/>
                    </a:lnTo>
                    <a:lnTo>
                      <a:pt x="2017" y="6125"/>
                    </a:lnTo>
                    <a:lnTo>
                      <a:pt x="2017" y="5603"/>
                    </a:lnTo>
                    <a:lnTo>
                      <a:pt x="2017" y="5080"/>
                    </a:lnTo>
                    <a:lnTo>
                      <a:pt x="2092" y="4594"/>
                    </a:lnTo>
                    <a:lnTo>
                      <a:pt x="2241" y="4071"/>
                    </a:lnTo>
                    <a:lnTo>
                      <a:pt x="2353" y="3735"/>
                    </a:lnTo>
                    <a:lnTo>
                      <a:pt x="2540" y="3362"/>
                    </a:lnTo>
                    <a:lnTo>
                      <a:pt x="2764" y="3063"/>
                    </a:lnTo>
                    <a:lnTo>
                      <a:pt x="2988" y="2764"/>
                    </a:lnTo>
                    <a:lnTo>
                      <a:pt x="3287" y="2503"/>
                    </a:lnTo>
                    <a:lnTo>
                      <a:pt x="3586" y="2279"/>
                    </a:lnTo>
                    <a:lnTo>
                      <a:pt x="3959" y="2129"/>
                    </a:lnTo>
                    <a:lnTo>
                      <a:pt x="4333" y="2054"/>
                    </a:lnTo>
                    <a:lnTo>
                      <a:pt x="4744" y="2054"/>
                    </a:lnTo>
                    <a:lnTo>
                      <a:pt x="5154" y="2092"/>
                    </a:lnTo>
                    <a:lnTo>
                      <a:pt x="5528" y="2204"/>
                    </a:lnTo>
                    <a:lnTo>
                      <a:pt x="5901" y="2391"/>
                    </a:lnTo>
                    <a:lnTo>
                      <a:pt x="6238" y="2577"/>
                    </a:lnTo>
                    <a:lnTo>
                      <a:pt x="6574" y="2839"/>
                    </a:lnTo>
                    <a:lnTo>
                      <a:pt x="6872" y="3100"/>
                    </a:lnTo>
                    <a:lnTo>
                      <a:pt x="7134" y="3399"/>
                    </a:lnTo>
                    <a:lnTo>
                      <a:pt x="7433" y="3810"/>
                    </a:lnTo>
                    <a:lnTo>
                      <a:pt x="7694" y="4221"/>
                    </a:lnTo>
                    <a:lnTo>
                      <a:pt x="7881" y="4669"/>
                    </a:lnTo>
                    <a:lnTo>
                      <a:pt x="8105" y="5154"/>
                    </a:lnTo>
                    <a:lnTo>
                      <a:pt x="8254" y="5640"/>
                    </a:lnTo>
                    <a:lnTo>
                      <a:pt x="8404" y="6125"/>
                    </a:lnTo>
                    <a:lnTo>
                      <a:pt x="8628" y="7096"/>
                    </a:lnTo>
                    <a:lnTo>
                      <a:pt x="8703" y="7321"/>
                    </a:lnTo>
                    <a:lnTo>
                      <a:pt x="8815" y="7507"/>
                    </a:lnTo>
                    <a:lnTo>
                      <a:pt x="8964" y="7619"/>
                    </a:lnTo>
                    <a:lnTo>
                      <a:pt x="9113" y="7769"/>
                    </a:lnTo>
                    <a:lnTo>
                      <a:pt x="9300" y="7843"/>
                    </a:lnTo>
                    <a:lnTo>
                      <a:pt x="9487" y="7881"/>
                    </a:lnTo>
                    <a:lnTo>
                      <a:pt x="9860" y="7881"/>
                    </a:lnTo>
                    <a:lnTo>
                      <a:pt x="10047" y="7843"/>
                    </a:lnTo>
                    <a:lnTo>
                      <a:pt x="10234" y="7769"/>
                    </a:lnTo>
                    <a:lnTo>
                      <a:pt x="10383" y="7657"/>
                    </a:lnTo>
                    <a:lnTo>
                      <a:pt x="10495" y="7545"/>
                    </a:lnTo>
                    <a:lnTo>
                      <a:pt x="10607" y="7395"/>
                    </a:lnTo>
                    <a:lnTo>
                      <a:pt x="10682" y="7208"/>
                    </a:lnTo>
                    <a:lnTo>
                      <a:pt x="10682" y="6984"/>
                    </a:lnTo>
                    <a:lnTo>
                      <a:pt x="10645" y="6760"/>
                    </a:lnTo>
                    <a:lnTo>
                      <a:pt x="10495" y="6088"/>
                    </a:lnTo>
                    <a:lnTo>
                      <a:pt x="10309" y="5453"/>
                    </a:lnTo>
                    <a:lnTo>
                      <a:pt x="10122" y="4781"/>
                    </a:lnTo>
                    <a:lnTo>
                      <a:pt x="9898" y="4146"/>
                    </a:lnTo>
                    <a:lnTo>
                      <a:pt x="9599" y="3511"/>
                    </a:lnTo>
                    <a:lnTo>
                      <a:pt x="9263" y="2913"/>
                    </a:lnTo>
                    <a:lnTo>
                      <a:pt x="8889" y="2353"/>
                    </a:lnTo>
                    <a:lnTo>
                      <a:pt x="8441" y="1830"/>
                    </a:lnTo>
                    <a:lnTo>
                      <a:pt x="8030" y="1382"/>
                    </a:lnTo>
                    <a:lnTo>
                      <a:pt x="7507" y="1009"/>
                    </a:lnTo>
                    <a:lnTo>
                      <a:pt x="6985" y="673"/>
                    </a:lnTo>
                    <a:lnTo>
                      <a:pt x="6462" y="411"/>
                    </a:lnTo>
                    <a:lnTo>
                      <a:pt x="5864" y="187"/>
                    </a:lnTo>
                    <a:lnTo>
                      <a:pt x="5267" y="75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0"/>
          <p:cNvSpPr txBox="1">
            <a:spLocks noGrp="1"/>
          </p:cNvSpPr>
          <p:nvPr>
            <p:ph type="subTitle" idx="1"/>
          </p:nvPr>
        </p:nvSpPr>
        <p:spPr>
          <a:xfrm>
            <a:off x="710375" y="3226328"/>
            <a:ext cx="2534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20"/>
          <p:cNvSpPr txBox="1">
            <a:spLocks noGrp="1"/>
          </p:cNvSpPr>
          <p:nvPr>
            <p:ph type="subTitle" idx="2"/>
          </p:nvPr>
        </p:nvSpPr>
        <p:spPr>
          <a:xfrm>
            <a:off x="3304800" y="3226328"/>
            <a:ext cx="2534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20"/>
          <p:cNvSpPr txBox="1">
            <a:spLocks noGrp="1"/>
          </p:cNvSpPr>
          <p:nvPr>
            <p:ph type="subTitle" idx="3"/>
          </p:nvPr>
        </p:nvSpPr>
        <p:spPr>
          <a:xfrm>
            <a:off x="5899225" y="3226328"/>
            <a:ext cx="2534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0"/>
          <p:cNvSpPr txBox="1">
            <a:spLocks noGrp="1"/>
          </p:cNvSpPr>
          <p:nvPr>
            <p:ph type="subTitle" idx="4"/>
          </p:nvPr>
        </p:nvSpPr>
        <p:spPr>
          <a:xfrm>
            <a:off x="710375" y="2805532"/>
            <a:ext cx="25344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294" name="Google Shape;1294;p20"/>
          <p:cNvSpPr txBox="1">
            <a:spLocks noGrp="1"/>
          </p:cNvSpPr>
          <p:nvPr>
            <p:ph type="subTitle" idx="5"/>
          </p:nvPr>
        </p:nvSpPr>
        <p:spPr>
          <a:xfrm>
            <a:off x="3304800" y="2805532"/>
            <a:ext cx="25344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295" name="Google Shape;1295;p20"/>
          <p:cNvSpPr txBox="1">
            <a:spLocks noGrp="1"/>
          </p:cNvSpPr>
          <p:nvPr>
            <p:ph type="subTitle" idx="6"/>
          </p:nvPr>
        </p:nvSpPr>
        <p:spPr>
          <a:xfrm>
            <a:off x="5899225" y="2805532"/>
            <a:ext cx="25344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296" name="Google Shape;129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297" name="Google Shape;1297;p20"/>
          <p:cNvGrpSpPr/>
          <p:nvPr/>
        </p:nvGrpSpPr>
        <p:grpSpPr>
          <a:xfrm>
            <a:off x="-1474723" y="-2403603"/>
            <a:ext cx="12908643" cy="9263371"/>
            <a:chOff x="-1474723" y="-2403603"/>
            <a:chExt cx="12908643" cy="9263371"/>
          </a:xfrm>
        </p:grpSpPr>
        <p:grpSp>
          <p:nvGrpSpPr>
            <p:cNvPr id="1298" name="Google Shape;1298;p20"/>
            <p:cNvGrpSpPr/>
            <p:nvPr/>
          </p:nvGrpSpPr>
          <p:grpSpPr>
            <a:xfrm flipH="1">
              <a:off x="-1474723" y="-2403603"/>
              <a:ext cx="12908643" cy="9263371"/>
              <a:chOff x="-2160523" y="-2403603"/>
              <a:chExt cx="12908643" cy="9263371"/>
            </a:xfrm>
          </p:grpSpPr>
          <p:grpSp>
            <p:nvGrpSpPr>
              <p:cNvPr id="1299" name="Google Shape;1299;p20"/>
              <p:cNvGrpSpPr/>
              <p:nvPr/>
            </p:nvGrpSpPr>
            <p:grpSpPr>
              <a:xfrm rot="10800000" flipH="1">
                <a:off x="4871553" y="-1088803"/>
                <a:ext cx="5268375" cy="1925629"/>
                <a:chOff x="3059750" y="4083244"/>
                <a:chExt cx="1442600" cy="527281"/>
              </a:xfrm>
            </p:grpSpPr>
            <p:sp>
              <p:nvSpPr>
                <p:cNvPr id="1300" name="Google Shape;1300;p20"/>
                <p:cNvSpPr/>
                <p:nvPr/>
              </p:nvSpPr>
              <p:spPr>
                <a:xfrm>
                  <a:off x="3059750" y="4284650"/>
                  <a:ext cx="34575" cy="27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1130" extrusionOk="0">
                      <a:moveTo>
                        <a:pt x="935" y="0"/>
                      </a:moveTo>
                      <a:lnTo>
                        <a:pt x="822" y="37"/>
                      </a:lnTo>
                      <a:lnTo>
                        <a:pt x="710" y="112"/>
                      </a:lnTo>
                      <a:lnTo>
                        <a:pt x="673" y="261"/>
                      </a:lnTo>
                      <a:lnTo>
                        <a:pt x="412" y="1569"/>
                      </a:lnTo>
                      <a:lnTo>
                        <a:pt x="225" y="2876"/>
                      </a:lnTo>
                      <a:lnTo>
                        <a:pt x="76" y="4220"/>
                      </a:lnTo>
                      <a:lnTo>
                        <a:pt x="1" y="5565"/>
                      </a:lnTo>
                      <a:lnTo>
                        <a:pt x="38" y="6947"/>
                      </a:lnTo>
                      <a:lnTo>
                        <a:pt x="76" y="7619"/>
                      </a:lnTo>
                      <a:lnTo>
                        <a:pt x="113" y="8291"/>
                      </a:lnTo>
                      <a:lnTo>
                        <a:pt x="225" y="8926"/>
                      </a:lnTo>
                      <a:lnTo>
                        <a:pt x="337" y="9598"/>
                      </a:lnTo>
                      <a:lnTo>
                        <a:pt x="486" y="10233"/>
                      </a:lnTo>
                      <a:lnTo>
                        <a:pt x="673" y="10868"/>
                      </a:lnTo>
                      <a:lnTo>
                        <a:pt x="748" y="11018"/>
                      </a:lnTo>
                      <a:lnTo>
                        <a:pt x="860" y="11092"/>
                      </a:lnTo>
                      <a:lnTo>
                        <a:pt x="972" y="11130"/>
                      </a:lnTo>
                      <a:lnTo>
                        <a:pt x="1121" y="11130"/>
                      </a:lnTo>
                      <a:lnTo>
                        <a:pt x="1233" y="11055"/>
                      </a:lnTo>
                      <a:lnTo>
                        <a:pt x="1308" y="10980"/>
                      </a:lnTo>
                      <a:lnTo>
                        <a:pt x="1383" y="10831"/>
                      </a:lnTo>
                      <a:lnTo>
                        <a:pt x="1345" y="10682"/>
                      </a:lnTo>
                      <a:lnTo>
                        <a:pt x="1196" y="10084"/>
                      </a:lnTo>
                      <a:lnTo>
                        <a:pt x="1047" y="9449"/>
                      </a:lnTo>
                      <a:lnTo>
                        <a:pt x="935" y="8814"/>
                      </a:lnTo>
                      <a:lnTo>
                        <a:pt x="860" y="8179"/>
                      </a:lnTo>
                      <a:lnTo>
                        <a:pt x="785" y="7544"/>
                      </a:lnTo>
                      <a:lnTo>
                        <a:pt x="748" y="6909"/>
                      </a:lnTo>
                      <a:lnTo>
                        <a:pt x="748" y="5565"/>
                      </a:lnTo>
                      <a:lnTo>
                        <a:pt x="785" y="4258"/>
                      </a:lnTo>
                      <a:lnTo>
                        <a:pt x="935" y="2988"/>
                      </a:lnTo>
                      <a:lnTo>
                        <a:pt x="1121" y="1681"/>
                      </a:lnTo>
                      <a:lnTo>
                        <a:pt x="1345" y="448"/>
                      </a:lnTo>
                      <a:lnTo>
                        <a:pt x="1345" y="299"/>
                      </a:lnTo>
                      <a:lnTo>
                        <a:pt x="1308" y="187"/>
                      </a:lnTo>
                      <a:lnTo>
                        <a:pt x="1196" y="75"/>
                      </a:lnTo>
                      <a:lnTo>
                        <a:pt x="1084" y="37"/>
                      </a:lnTo>
                      <a:lnTo>
                        <a:pt x="9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0"/>
                <p:cNvSpPr/>
                <p:nvPr/>
              </p:nvSpPr>
              <p:spPr>
                <a:xfrm>
                  <a:off x="3111100" y="4284650"/>
                  <a:ext cx="31775" cy="29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616" extrusionOk="0">
                      <a:moveTo>
                        <a:pt x="374" y="0"/>
                      </a:moveTo>
                      <a:lnTo>
                        <a:pt x="225" y="37"/>
                      </a:lnTo>
                      <a:lnTo>
                        <a:pt x="113" y="112"/>
                      </a:lnTo>
                      <a:lnTo>
                        <a:pt x="38" y="224"/>
                      </a:lnTo>
                      <a:lnTo>
                        <a:pt x="1" y="373"/>
                      </a:lnTo>
                      <a:lnTo>
                        <a:pt x="38" y="1718"/>
                      </a:lnTo>
                      <a:lnTo>
                        <a:pt x="150" y="3100"/>
                      </a:lnTo>
                      <a:lnTo>
                        <a:pt x="337" y="5789"/>
                      </a:lnTo>
                      <a:lnTo>
                        <a:pt x="449" y="7171"/>
                      </a:lnTo>
                      <a:lnTo>
                        <a:pt x="524" y="8515"/>
                      </a:lnTo>
                      <a:lnTo>
                        <a:pt x="524" y="9897"/>
                      </a:lnTo>
                      <a:lnTo>
                        <a:pt x="487" y="11242"/>
                      </a:lnTo>
                      <a:lnTo>
                        <a:pt x="524" y="11391"/>
                      </a:lnTo>
                      <a:lnTo>
                        <a:pt x="599" y="11503"/>
                      </a:lnTo>
                      <a:lnTo>
                        <a:pt x="711" y="11578"/>
                      </a:lnTo>
                      <a:lnTo>
                        <a:pt x="823" y="11615"/>
                      </a:lnTo>
                      <a:lnTo>
                        <a:pt x="972" y="11578"/>
                      </a:lnTo>
                      <a:lnTo>
                        <a:pt x="1084" y="11503"/>
                      </a:lnTo>
                      <a:lnTo>
                        <a:pt x="1159" y="11391"/>
                      </a:lnTo>
                      <a:lnTo>
                        <a:pt x="1196" y="11242"/>
                      </a:lnTo>
                      <a:lnTo>
                        <a:pt x="1271" y="9897"/>
                      </a:lnTo>
                      <a:lnTo>
                        <a:pt x="1233" y="8515"/>
                      </a:lnTo>
                      <a:lnTo>
                        <a:pt x="1196" y="7171"/>
                      </a:lnTo>
                      <a:lnTo>
                        <a:pt x="1084" y="5789"/>
                      </a:lnTo>
                      <a:lnTo>
                        <a:pt x="860" y="3100"/>
                      </a:lnTo>
                      <a:lnTo>
                        <a:pt x="785" y="1718"/>
                      </a:lnTo>
                      <a:lnTo>
                        <a:pt x="748" y="373"/>
                      </a:lnTo>
                      <a:lnTo>
                        <a:pt x="711" y="224"/>
                      </a:lnTo>
                      <a:lnTo>
                        <a:pt x="636" y="112"/>
                      </a:lnTo>
                      <a:lnTo>
                        <a:pt x="487" y="37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0"/>
                <p:cNvSpPr/>
                <p:nvPr/>
              </p:nvSpPr>
              <p:spPr>
                <a:xfrm>
                  <a:off x="3182075" y="4291175"/>
                  <a:ext cx="36450" cy="2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9936" extrusionOk="0">
                      <a:moveTo>
                        <a:pt x="262" y="0"/>
                      </a:moveTo>
                      <a:lnTo>
                        <a:pt x="112" y="75"/>
                      </a:lnTo>
                      <a:lnTo>
                        <a:pt x="38" y="187"/>
                      </a:lnTo>
                      <a:lnTo>
                        <a:pt x="0" y="337"/>
                      </a:lnTo>
                      <a:lnTo>
                        <a:pt x="0" y="2690"/>
                      </a:lnTo>
                      <a:lnTo>
                        <a:pt x="38" y="3847"/>
                      </a:lnTo>
                      <a:lnTo>
                        <a:pt x="75" y="5042"/>
                      </a:lnTo>
                      <a:lnTo>
                        <a:pt x="150" y="6200"/>
                      </a:lnTo>
                      <a:lnTo>
                        <a:pt x="299" y="7358"/>
                      </a:lnTo>
                      <a:lnTo>
                        <a:pt x="486" y="8516"/>
                      </a:lnTo>
                      <a:lnTo>
                        <a:pt x="747" y="9674"/>
                      </a:lnTo>
                      <a:lnTo>
                        <a:pt x="785" y="9823"/>
                      </a:lnTo>
                      <a:lnTo>
                        <a:pt x="897" y="9898"/>
                      </a:lnTo>
                      <a:lnTo>
                        <a:pt x="1046" y="9935"/>
                      </a:lnTo>
                      <a:lnTo>
                        <a:pt x="1158" y="9898"/>
                      </a:lnTo>
                      <a:lnTo>
                        <a:pt x="1308" y="9860"/>
                      </a:lnTo>
                      <a:lnTo>
                        <a:pt x="1382" y="9748"/>
                      </a:lnTo>
                      <a:lnTo>
                        <a:pt x="1457" y="9636"/>
                      </a:lnTo>
                      <a:lnTo>
                        <a:pt x="1420" y="9487"/>
                      </a:lnTo>
                      <a:lnTo>
                        <a:pt x="1196" y="8329"/>
                      </a:lnTo>
                      <a:lnTo>
                        <a:pt x="1009" y="7209"/>
                      </a:lnTo>
                      <a:lnTo>
                        <a:pt x="897" y="6088"/>
                      </a:lnTo>
                      <a:lnTo>
                        <a:pt x="785" y="4930"/>
                      </a:lnTo>
                      <a:lnTo>
                        <a:pt x="747" y="3773"/>
                      </a:lnTo>
                      <a:lnTo>
                        <a:pt x="710" y="2652"/>
                      </a:lnTo>
                      <a:lnTo>
                        <a:pt x="747" y="337"/>
                      </a:lnTo>
                      <a:lnTo>
                        <a:pt x="710" y="187"/>
                      </a:lnTo>
                      <a:lnTo>
                        <a:pt x="635" y="75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20"/>
                <p:cNvSpPr/>
                <p:nvPr/>
              </p:nvSpPr>
              <p:spPr>
                <a:xfrm>
                  <a:off x="3259575" y="4320125"/>
                  <a:ext cx="30825" cy="25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0197" extrusionOk="0">
                      <a:moveTo>
                        <a:pt x="374" y="0"/>
                      </a:moveTo>
                      <a:lnTo>
                        <a:pt x="224" y="38"/>
                      </a:lnTo>
                      <a:lnTo>
                        <a:pt x="112" y="112"/>
                      </a:lnTo>
                      <a:lnTo>
                        <a:pt x="38" y="224"/>
                      </a:lnTo>
                      <a:lnTo>
                        <a:pt x="0" y="374"/>
                      </a:lnTo>
                      <a:lnTo>
                        <a:pt x="0" y="1569"/>
                      </a:lnTo>
                      <a:lnTo>
                        <a:pt x="75" y="2727"/>
                      </a:lnTo>
                      <a:lnTo>
                        <a:pt x="262" y="5080"/>
                      </a:lnTo>
                      <a:lnTo>
                        <a:pt x="374" y="6275"/>
                      </a:lnTo>
                      <a:lnTo>
                        <a:pt x="448" y="7470"/>
                      </a:lnTo>
                      <a:lnTo>
                        <a:pt x="486" y="8628"/>
                      </a:lnTo>
                      <a:lnTo>
                        <a:pt x="448" y="9823"/>
                      </a:lnTo>
                      <a:lnTo>
                        <a:pt x="486" y="9972"/>
                      </a:lnTo>
                      <a:lnTo>
                        <a:pt x="561" y="10084"/>
                      </a:lnTo>
                      <a:lnTo>
                        <a:pt x="673" y="10159"/>
                      </a:lnTo>
                      <a:lnTo>
                        <a:pt x="822" y="10196"/>
                      </a:lnTo>
                      <a:lnTo>
                        <a:pt x="934" y="10159"/>
                      </a:lnTo>
                      <a:lnTo>
                        <a:pt x="1046" y="10084"/>
                      </a:lnTo>
                      <a:lnTo>
                        <a:pt x="1158" y="9972"/>
                      </a:lnTo>
                      <a:lnTo>
                        <a:pt x="1195" y="9823"/>
                      </a:lnTo>
                      <a:lnTo>
                        <a:pt x="1233" y="8628"/>
                      </a:lnTo>
                      <a:lnTo>
                        <a:pt x="1195" y="7470"/>
                      </a:lnTo>
                      <a:lnTo>
                        <a:pt x="1083" y="6275"/>
                      </a:lnTo>
                      <a:lnTo>
                        <a:pt x="1009" y="5080"/>
                      </a:lnTo>
                      <a:lnTo>
                        <a:pt x="785" y="2727"/>
                      </a:lnTo>
                      <a:lnTo>
                        <a:pt x="710" y="1569"/>
                      </a:lnTo>
                      <a:lnTo>
                        <a:pt x="710" y="374"/>
                      </a:lnTo>
                      <a:lnTo>
                        <a:pt x="673" y="224"/>
                      </a:lnTo>
                      <a:lnTo>
                        <a:pt x="598" y="112"/>
                      </a:lnTo>
                      <a:lnTo>
                        <a:pt x="486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20"/>
                <p:cNvSpPr/>
                <p:nvPr/>
              </p:nvSpPr>
              <p:spPr>
                <a:xfrm>
                  <a:off x="3330525" y="4255700"/>
                  <a:ext cx="24300" cy="3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14193" extrusionOk="0">
                      <a:moveTo>
                        <a:pt x="225" y="0"/>
                      </a:moveTo>
                      <a:lnTo>
                        <a:pt x="113" y="75"/>
                      </a:lnTo>
                      <a:lnTo>
                        <a:pt x="38" y="187"/>
                      </a:lnTo>
                      <a:lnTo>
                        <a:pt x="1" y="336"/>
                      </a:lnTo>
                      <a:lnTo>
                        <a:pt x="38" y="3698"/>
                      </a:lnTo>
                      <a:lnTo>
                        <a:pt x="113" y="7096"/>
                      </a:lnTo>
                      <a:lnTo>
                        <a:pt x="188" y="10458"/>
                      </a:lnTo>
                      <a:lnTo>
                        <a:pt x="225" y="13819"/>
                      </a:lnTo>
                      <a:lnTo>
                        <a:pt x="262" y="13968"/>
                      </a:lnTo>
                      <a:lnTo>
                        <a:pt x="337" y="14080"/>
                      </a:lnTo>
                      <a:lnTo>
                        <a:pt x="449" y="14155"/>
                      </a:lnTo>
                      <a:lnTo>
                        <a:pt x="598" y="14192"/>
                      </a:lnTo>
                      <a:lnTo>
                        <a:pt x="710" y="14155"/>
                      </a:lnTo>
                      <a:lnTo>
                        <a:pt x="860" y="14080"/>
                      </a:lnTo>
                      <a:lnTo>
                        <a:pt x="934" y="13968"/>
                      </a:lnTo>
                      <a:lnTo>
                        <a:pt x="972" y="13819"/>
                      </a:lnTo>
                      <a:lnTo>
                        <a:pt x="897" y="10458"/>
                      </a:lnTo>
                      <a:lnTo>
                        <a:pt x="822" y="7096"/>
                      </a:lnTo>
                      <a:lnTo>
                        <a:pt x="748" y="3698"/>
                      </a:lnTo>
                      <a:lnTo>
                        <a:pt x="710" y="336"/>
                      </a:lnTo>
                      <a:lnTo>
                        <a:pt x="673" y="187"/>
                      </a:lnTo>
                      <a:lnTo>
                        <a:pt x="598" y="75"/>
                      </a:lnTo>
                      <a:lnTo>
                        <a:pt x="4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0"/>
                <p:cNvSpPr/>
                <p:nvPr/>
              </p:nvSpPr>
              <p:spPr>
                <a:xfrm>
                  <a:off x="3395900" y="4279025"/>
                  <a:ext cx="42025" cy="30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2289" extrusionOk="0">
                      <a:moveTo>
                        <a:pt x="262" y="1"/>
                      </a:moveTo>
                      <a:lnTo>
                        <a:pt x="150" y="76"/>
                      </a:lnTo>
                      <a:lnTo>
                        <a:pt x="37" y="150"/>
                      </a:lnTo>
                      <a:lnTo>
                        <a:pt x="0" y="300"/>
                      </a:lnTo>
                      <a:lnTo>
                        <a:pt x="0" y="449"/>
                      </a:lnTo>
                      <a:lnTo>
                        <a:pt x="262" y="1868"/>
                      </a:lnTo>
                      <a:lnTo>
                        <a:pt x="486" y="3288"/>
                      </a:lnTo>
                      <a:lnTo>
                        <a:pt x="672" y="4744"/>
                      </a:lnTo>
                      <a:lnTo>
                        <a:pt x="822" y="6163"/>
                      </a:lnTo>
                      <a:lnTo>
                        <a:pt x="896" y="7620"/>
                      </a:lnTo>
                      <a:lnTo>
                        <a:pt x="971" y="9077"/>
                      </a:lnTo>
                      <a:lnTo>
                        <a:pt x="971" y="10496"/>
                      </a:lnTo>
                      <a:lnTo>
                        <a:pt x="934" y="11952"/>
                      </a:lnTo>
                      <a:lnTo>
                        <a:pt x="934" y="12102"/>
                      </a:lnTo>
                      <a:lnTo>
                        <a:pt x="1046" y="12214"/>
                      </a:lnTo>
                      <a:lnTo>
                        <a:pt x="1158" y="12288"/>
                      </a:lnTo>
                      <a:lnTo>
                        <a:pt x="1419" y="12288"/>
                      </a:lnTo>
                      <a:lnTo>
                        <a:pt x="1531" y="12214"/>
                      </a:lnTo>
                      <a:lnTo>
                        <a:pt x="1606" y="12102"/>
                      </a:lnTo>
                      <a:lnTo>
                        <a:pt x="1643" y="11952"/>
                      </a:lnTo>
                      <a:lnTo>
                        <a:pt x="1681" y="10496"/>
                      </a:lnTo>
                      <a:lnTo>
                        <a:pt x="1681" y="9002"/>
                      </a:lnTo>
                      <a:lnTo>
                        <a:pt x="1643" y="7545"/>
                      </a:lnTo>
                      <a:lnTo>
                        <a:pt x="1531" y="6089"/>
                      </a:lnTo>
                      <a:lnTo>
                        <a:pt x="1382" y="4595"/>
                      </a:lnTo>
                      <a:lnTo>
                        <a:pt x="1195" y="3138"/>
                      </a:lnTo>
                      <a:lnTo>
                        <a:pt x="971" y="1682"/>
                      </a:lnTo>
                      <a:lnTo>
                        <a:pt x="710" y="262"/>
                      </a:lnTo>
                      <a:lnTo>
                        <a:pt x="635" y="113"/>
                      </a:lnTo>
                      <a:lnTo>
                        <a:pt x="523" y="38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0"/>
                <p:cNvSpPr/>
                <p:nvPr/>
              </p:nvSpPr>
              <p:spPr>
                <a:xfrm>
                  <a:off x="3460325" y="4302375"/>
                  <a:ext cx="36425" cy="26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" h="10645" extrusionOk="0">
                      <a:moveTo>
                        <a:pt x="374" y="1"/>
                      </a:moveTo>
                      <a:lnTo>
                        <a:pt x="224" y="38"/>
                      </a:lnTo>
                      <a:lnTo>
                        <a:pt x="112" y="113"/>
                      </a:lnTo>
                      <a:lnTo>
                        <a:pt x="38" y="225"/>
                      </a:lnTo>
                      <a:lnTo>
                        <a:pt x="0" y="374"/>
                      </a:lnTo>
                      <a:lnTo>
                        <a:pt x="38" y="1607"/>
                      </a:lnTo>
                      <a:lnTo>
                        <a:pt x="112" y="2839"/>
                      </a:lnTo>
                      <a:lnTo>
                        <a:pt x="299" y="5341"/>
                      </a:lnTo>
                      <a:lnTo>
                        <a:pt x="523" y="7806"/>
                      </a:lnTo>
                      <a:lnTo>
                        <a:pt x="635" y="9076"/>
                      </a:lnTo>
                      <a:lnTo>
                        <a:pt x="710" y="10309"/>
                      </a:lnTo>
                      <a:lnTo>
                        <a:pt x="747" y="10458"/>
                      </a:lnTo>
                      <a:lnTo>
                        <a:pt x="859" y="10570"/>
                      </a:lnTo>
                      <a:lnTo>
                        <a:pt x="971" y="10645"/>
                      </a:lnTo>
                      <a:lnTo>
                        <a:pt x="1233" y="10645"/>
                      </a:lnTo>
                      <a:lnTo>
                        <a:pt x="1345" y="10570"/>
                      </a:lnTo>
                      <a:lnTo>
                        <a:pt x="1419" y="10458"/>
                      </a:lnTo>
                      <a:lnTo>
                        <a:pt x="1457" y="10309"/>
                      </a:lnTo>
                      <a:lnTo>
                        <a:pt x="1382" y="9076"/>
                      </a:lnTo>
                      <a:lnTo>
                        <a:pt x="1270" y="7806"/>
                      </a:lnTo>
                      <a:lnTo>
                        <a:pt x="1046" y="5341"/>
                      </a:lnTo>
                      <a:lnTo>
                        <a:pt x="822" y="2839"/>
                      </a:lnTo>
                      <a:lnTo>
                        <a:pt x="784" y="1607"/>
                      </a:lnTo>
                      <a:lnTo>
                        <a:pt x="747" y="374"/>
                      </a:lnTo>
                      <a:lnTo>
                        <a:pt x="710" y="225"/>
                      </a:lnTo>
                      <a:lnTo>
                        <a:pt x="635" y="113"/>
                      </a:lnTo>
                      <a:lnTo>
                        <a:pt x="486" y="38"/>
                      </a:lnTo>
                      <a:lnTo>
                        <a:pt x="3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0"/>
                <p:cNvSpPr/>
                <p:nvPr/>
              </p:nvSpPr>
              <p:spPr>
                <a:xfrm>
                  <a:off x="3537825" y="4261300"/>
                  <a:ext cx="31750" cy="30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" h="12288" extrusionOk="0">
                      <a:moveTo>
                        <a:pt x="261" y="0"/>
                      </a:moveTo>
                      <a:lnTo>
                        <a:pt x="149" y="75"/>
                      </a:lnTo>
                      <a:lnTo>
                        <a:pt x="37" y="150"/>
                      </a:lnTo>
                      <a:lnTo>
                        <a:pt x="0" y="299"/>
                      </a:lnTo>
                      <a:lnTo>
                        <a:pt x="0" y="448"/>
                      </a:lnTo>
                      <a:lnTo>
                        <a:pt x="149" y="1158"/>
                      </a:lnTo>
                      <a:lnTo>
                        <a:pt x="261" y="1868"/>
                      </a:lnTo>
                      <a:lnTo>
                        <a:pt x="374" y="2577"/>
                      </a:lnTo>
                      <a:lnTo>
                        <a:pt x="448" y="3287"/>
                      </a:lnTo>
                      <a:lnTo>
                        <a:pt x="523" y="4744"/>
                      </a:lnTo>
                      <a:lnTo>
                        <a:pt x="560" y="6163"/>
                      </a:lnTo>
                      <a:lnTo>
                        <a:pt x="560" y="7619"/>
                      </a:lnTo>
                      <a:lnTo>
                        <a:pt x="523" y="9076"/>
                      </a:lnTo>
                      <a:lnTo>
                        <a:pt x="448" y="11952"/>
                      </a:lnTo>
                      <a:lnTo>
                        <a:pt x="486" y="12101"/>
                      </a:lnTo>
                      <a:lnTo>
                        <a:pt x="560" y="12213"/>
                      </a:lnTo>
                      <a:lnTo>
                        <a:pt x="672" y="12288"/>
                      </a:lnTo>
                      <a:lnTo>
                        <a:pt x="934" y="12288"/>
                      </a:lnTo>
                      <a:lnTo>
                        <a:pt x="1083" y="12213"/>
                      </a:lnTo>
                      <a:lnTo>
                        <a:pt x="1158" y="12101"/>
                      </a:lnTo>
                      <a:lnTo>
                        <a:pt x="1195" y="11952"/>
                      </a:lnTo>
                      <a:lnTo>
                        <a:pt x="1233" y="9001"/>
                      </a:lnTo>
                      <a:lnTo>
                        <a:pt x="1270" y="7545"/>
                      </a:lnTo>
                      <a:lnTo>
                        <a:pt x="1270" y="6088"/>
                      </a:lnTo>
                      <a:lnTo>
                        <a:pt x="1233" y="4631"/>
                      </a:lnTo>
                      <a:lnTo>
                        <a:pt x="1158" y="3138"/>
                      </a:lnTo>
                      <a:lnTo>
                        <a:pt x="1083" y="2428"/>
                      </a:lnTo>
                      <a:lnTo>
                        <a:pt x="971" y="1718"/>
                      </a:lnTo>
                      <a:lnTo>
                        <a:pt x="859" y="971"/>
                      </a:lnTo>
                      <a:lnTo>
                        <a:pt x="710" y="262"/>
                      </a:lnTo>
                      <a:lnTo>
                        <a:pt x="635" y="112"/>
                      </a:lnTo>
                      <a:lnTo>
                        <a:pt x="523" y="38"/>
                      </a:ln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0"/>
                <p:cNvSpPr/>
                <p:nvPr/>
              </p:nvSpPr>
              <p:spPr>
                <a:xfrm>
                  <a:off x="3584500" y="4266900"/>
                  <a:ext cx="54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7" h="12326" extrusionOk="0">
                      <a:moveTo>
                        <a:pt x="374" y="0"/>
                      </a:moveTo>
                      <a:lnTo>
                        <a:pt x="262" y="38"/>
                      </a:lnTo>
                      <a:lnTo>
                        <a:pt x="112" y="112"/>
                      </a:lnTo>
                      <a:lnTo>
                        <a:pt x="38" y="224"/>
                      </a:lnTo>
                      <a:lnTo>
                        <a:pt x="0" y="374"/>
                      </a:lnTo>
                      <a:lnTo>
                        <a:pt x="0" y="1083"/>
                      </a:lnTo>
                      <a:lnTo>
                        <a:pt x="38" y="1830"/>
                      </a:lnTo>
                      <a:lnTo>
                        <a:pt x="150" y="3287"/>
                      </a:lnTo>
                      <a:lnTo>
                        <a:pt x="299" y="4744"/>
                      </a:lnTo>
                      <a:lnTo>
                        <a:pt x="523" y="6200"/>
                      </a:lnTo>
                      <a:lnTo>
                        <a:pt x="1009" y="9076"/>
                      </a:lnTo>
                      <a:lnTo>
                        <a:pt x="1233" y="10495"/>
                      </a:lnTo>
                      <a:lnTo>
                        <a:pt x="1420" y="11952"/>
                      </a:lnTo>
                      <a:lnTo>
                        <a:pt x="1494" y="12101"/>
                      </a:lnTo>
                      <a:lnTo>
                        <a:pt x="1569" y="12213"/>
                      </a:lnTo>
                      <a:lnTo>
                        <a:pt x="1681" y="12288"/>
                      </a:lnTo>
                      <a:lnTo>
                        <a:pt x="1831" y="12325"/>
                      </a:lnTo>
                      <a:lnTo>
                        <a:pt x="1980" y="12288"/>
                      </a:lnTo>
                      <a:lnTo>
                        <a:pt x="2092" y="12213"/>
                      </a:lnTo>
                      <a:lnTo>
                        <a:pt x="2129" y="12101"/>
                      </a:lnTo>
                      <a:lnTo>
                        <a:pt x="2167" y="11952"/>
                      </a:lnTo>
                      <a:lnTo>
                        <a:pt x="1943" y="10495"/>
                      </a:lnTo>
                      <a:lnTo>
                        <a:pt x="1718" y="9076"/>
                      </a:lnTo>
                      <a:lnTo>
                        <a:pt x="1270" y="6200"/>
                      </a:lnTo>
                      <a:lnTo>
                        <a:pt x="1046" y="4744"/>
                      </a:lnTo>
                      <a:lnTo>
                        <a:pt x="859" y="3287"/>
                      </a:lnTo>
                      <a:lnTo>
                        <a:pt x="747" y="1830"/>
                      </a:lnTo>
                      <a:lnTo>
                        <a:pt x="747" y="1083"/>
                      </a:lnTo>
                      <a:lnTo>
                        <a:pt x="747" y="374"/>
                      </a:lnTo>
                      <a:lnTo>
                        <a:pt x="710" y="224"/>
                      </a:lnTo>
                      <a:lnTo>
                        <a:pt x="635" y="112"/>
                      </a:lnTo>
                      <a:lnTo>
                        <a:pt x="523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20"/>
                <p:cNvSpPr/>
                <p:nvPr/>
              </p:nvSpPr>
              <p:spPr>
                <a:xfrm>
                  <a:off x="3649850" y="4261300"/>
                  <a:ext cx="42050" cy="27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1131" extrusionOk="0">
                      <a:moveTo>
                        <a:pt x="374" y="0"/>
                      </a:moveTo>
                      <a:lnTo>
                        <a:pt x="225" y="38"/>
                      </a:lnTo>
                      <a:lnTo>
                        <a:pt x="113" y="75"/>
                      </a:lnTo>
                      <a:lnTo>
                        <a:pt x="38" y="187"/>
                      </a:lnTo>
                      <a:lnTo>
                        <a:pt x="1" y="336"/>
                      </a:lnTo>
                      <a:lnTo>
                        <a:pt x="38" y="1644"/>
                      </a:lnTo>
                      <a:lnTo>
                        <a:pt x="150" y="2951"/>
                      </a:lnTo>
                      <a:lnTo>
                        <a:pt x="337" y="4258"/>
                      </a:lnTo>
                      <a:lnTo>
                        <a:pt x="524" y="5565"/>
                      </a:lnTo>
                      <a:lnTo>
                        <a:pt x="673" y="6835"/>
                      </a:lnTo>
                      <a:lnTo>
                        <a:pt x="822" y="8142"/>
                      </a:lnTo>
                      <a:lnTo>
                        <a:pt x="935" y="9449"/>
                      </a:lnTo>
                      <a:lnTo>
                        <a:pt x="935" y="10122"/>
                      </a:lnTo>
                      <a:lnTo>
                        <a:pt x="935" y="10757"/>
                      </a:lnTo>
                      <a:lnTo>
                        <a:pt x="972" y="10906"/>
                      </a:lnTo>
                      <a:lnTo>
                        <a:pt x="1047" y="11018"/>
                      </a:lnTo>
                      <a:lnTo>
                        <a:pt x="1159" y="11093"/>
                      </a:lnTo>
                      <a:lnTo>
                        <a:pt x="1308" y="11130"/>
                      </a:lnTo>
                      <a:lnTo>
                        <a:pt x="1420" y="11093"/>
                      </a:lnTo>
                      <a:lnTo>
                        <a:pt x="1569" y="11018"/>
                      </a:lnTo>
                      <a:lnTo>
                        <a:pt x="1644" y="10906"/>
                      </a:lnTo>
                      <a:lnTo>
                        <a:pt x="1681" y="10757"/>
                      </a:lnTo>
                      <a:lnTo>
                        <a:pt x="1681" y="10122"/>
                      </a:lnTo>
                      <a:lnTo>
                        <a:pt x="1644" y="9449"/>
                      </a:lnTo>
                      <a:lnTo>
                        <a:pt x="1569" y="8142"/>
                      </a:lnTo>
                      <a:lnTo>
                        <a:pt x="1420" y="6835"/>
                      </a:lnTo>
                      <a:lnTo>
                        <a:pt x="1233" y="5565"/>
                      </a:lnTo>
                      <a:lnTo>
                        <a:pt x="1047" y="4258"/>
                      </a:lnTo>
                      <a:lnTo>
                        <a:pt x="897" y="2951"/>
                      </a:lnTo>
                      <a:lnTo>
                        <a:pt x="785" y="1644"/>
                      </a:lnTo>
                      <a:lnTo>
                        <a:pt x="710" y="336"/>
                      </a:lnTo>
                      <a:lnTo>
                        <a:pt x="710" y="187"/>
                      </a:lnTo>
                      <a:lnTo>
                        <a:pt x="598" y="75"/>
                      </a:lnTo>
                      <a:lnTo>
                        <a:pt x="486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20"/>
                <p:cNvSpPr/>
                <p:nvPr/>
              </p:nvSpPr>
              <p:spPr>
                <a:xfrm>
                  <a:off x="3720825" y="4237950"/>
                  <a:ext cx="35500" cy="3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2513" extrusionOk="0">
                      <a:moveTo>
                        <a:pt x="224" y="1"/>
                      </a:moveTo>
                      <a:lnTo>
                        <a:pt x="112" y="75"/>
                      </a:lnTo>
                      <a:lnTo>
                        <a:pt x="38" y="187"/>
                      </a:lnTo>
                      <a:lnTo>
                        <a:pt x="0" y="337"/>
                      </a:lnTo>
                      <a:lnTo>
                        <a:pt x="38" y="1831"/>
                      </a:lnTo>
                      <a:lnTo>
                        <a:pt x="112" y="3287"/>
                      </a:lnTo>
                      <a:lnTo>
                        <a:pt x="299" y="6275"/>
                      </a:lnTo>
                      <a:lnTo>
                        <a:pt x="523" y="9226"/>
                      </a:lnTo>
                      <a:lnTo>
                        <a:pt x="710" y="12176"/>
                      </a:lnTo>
                      <a:lnTo>
                        <a:pt x="747" y="12325"/>
                      </a:lnTo>
                      <a:lnTo>
                        <a:pt x="822" y="12438"/>
                      </a:lnTo>
                      <a:lnTo>
                        <a:pt x="971" y="12512"/>
                      </a:lnTo>
                      <a:lnTo>
                        <a:pt x="1233" y="12512"/>
                      </a:lnTo>
                      <a:lnTo>
                        <a:pt x="1345" y="12438"/>
                      </a:lnTo>
                      <a:lnTo>
                        <a:pt x="1419" y="12325"/>
                      </a:lnTo>
                      <a:lnTo>
                        <a:pt x="1419" y="12176"/>
                      </a:lnTo>
                      <a:lnTo>
                        <a:pt x="1233" y="9226"/>
                      </a:lnTo>
                      <a:lnTo>
                        <a:pt x="1009" y="6275"/>
                      </a:lnTo>
                      <a:lnTo>
                        <a:pt x="822" y="3287"/>
                      </a:lnTo>
                      <a:lnTo>
                        <a:pt x="747" y="1831"/>
                      </a:lnTo>
                      <a:lnTo>
                        <a:pt x="710" y="337"/>
                      </a:lnTo>
                      <a:lnTo>
                        <a:pt x="710" y="187"/>
                      </a:lnTo>
                      <a:lnTo>
                        <a:pt x="598" y="75"/>
                      </a:lnTo>
                      <a:lnTo>
                        <a:pt x="48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0"/>
                <p:cNvSpPr/>
                <p:nvPr/>
              </p:nvSpPr>
              <p:spPr>
                <a:xfrm>
                  <a:off x="3774050" y="4261300"/>
                  <a:ext cx="47625" cy="24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9711" extrusionOk="0">
                      <a:moveTo>
                        <a:pt x="262" y="0"/>
                      </a:moveTo>
                      <a:lnTo>
                        <a:pt x="149" y="75"/>
                      </a:lnTo>
                      <a:lnTo>
                        <a:pt x="37" y="150"/>
                      </a:lnTo>
                      <a:lnTo>
                        <a:pt x="0" y="299"/>
                      </a:lnTo>
                      <a:lnTo>
                        <a:pt x="0" y="448"/>
                      </a:lnTo>
                      <a:lnTo>
                        <a:pt x="187" y="1009"/>
                      </a:lnTo>
                      <a:lnTo>
                        <a:pt x="299" y="1569"/>
                      </a:lnTo>
                      <a:lnTo>
                        <a:pt x="411" y="2092"/>
                      </a:lnTo>
                      <a:lnTo>
                        <a:pt x="486" y="2652"/>
                      </a:lnTo>
                      <a:lnTo>
                        <a:pt x="598" y="3810"/>
                      </a:lnTo>
                      <a:lnTo>
                        <a:pt x="672" y="4930"/>
                      </a:lnTo>
                      <a:lnTo>
                        <a:pt x="747" y="6051"/>
                      </a:lnTo>
                      <a:lnTo>
                        <a:pt x="822" y="7208"/>
                      </a:lnTo>
                      <a:lnTo>
                        <a:pt x="971" y="8329"/>
                      </a:lnTo>
                      <a:lnTo>
                        <a:pt x="1083" y="8889"/>
                      </a:lnTo>
                      <a:lnTo>
                        <a:pt x="1195" y="9449"/>
                      </a:lnTo>
                      <a:lnTo>
                        <a:pt x="1270" y="9599"/>
                      </a:lnTo>
                      <a:lnTo>
                        <a:pt x="1382" y="9673"/>
                      </a:lnTo>
                      <a:lnTo>
                        <a:pt x="1494" y="9711"/>
                      </a:lnTo>
                      <a:lnTo>
                        <a:pt x="1643" y="9673"/>
                      </a:lnTo>
                      <a:lnTo>
                        <a:pt x="1755" y="9636"/>
                      </a:lnTo>
                      <a:lnTo>
                        <a:pt x="1868" y="9524"/>
                      </a:lnTo>
                      <a:lnTo>
                        <a:pt x="1905" y="9412"/>
                      </a:lnTo>
                      <a:lnTo>
                        <a:pt x="1905" y="9263"/>
                      </a:lnTo>
                      <a:lnTo>
                        <a:pt x="1755" y="8702"/>
                      </a:lnTo>
                      <a:lnTo>
                        <a:pt x="1681" y="8142"/>
                      </a:lnTo>
                      <a:lnTo>
                        <a:pt x="1531" y="7022"/>
                      </a:lnTo>
                      <a:lnTo>
                        <a:pt x="1419" y="5864"/>
                      </a:lnTo>
                      <a:lnTo>
                        <a:pt x="1382" y="4744"/>
                      </a:lnTo>
                      <a:lnTo>
                        <a:pt x="1307" y="3623"/>
                      </a:lnTo>
                      <a:lnTo>
                        <a:pt x="1195" y="2465"/>
                      </a:lnTo>
                      <a:lnTo>
                        <a:pt x="1121" y="1905"/>
                      </a:lnTo>
                      <a:lnTo>
                        <a:pt x="1009" y="1345"/>
                      </a:lnTo>
                      <a:lnTo>
                        <a:pt x="859" y="822"/>
                      </a:lnTo>
                      <a:lnTo>
                        <a:pt x="710" y="262"/>
                      </a:lnTo>
                      <a:lnTo>
                        <a:pt x="635" y="112"/>
                      </a:lnTo>
                      <a:lnTo>
                        <a:pt x="523" y="38"/>
                      </a:ln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0"/>
                <p:cNvSpPr/>
                <p:nvPr/>
              </p:nvSpPr>
              <p:spPr>
                <a:xfrm>
                  <a:off x="3857150" y="4220200"/>
                  <a:ext cx="35500" cy="27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1131" extrusionOk="0">
                      <a:moveTo>
                        <a:pt x="224" y="1"/>
                      </a:moveTo>
                      <a:lnTo>
                        <a:pt x="112" y="76"/>
                      </a:lnTo>
                      <a:lnTo>
                        <a:pt x="37" y="188"/>
                      </a:lnTo>
                      <a:lnTo>
                        <a:pt x="0" y="337"/>
                      </a:lnTo>
                      <a:lnTo>
                        <a:pt x="37" y="2989"/>
                      </a:lnTo>
                      <a:lnTo>
                        <a:pt x="187" y="5603"/>
                      </a:lnTo>
                      <a:lnTo>
                        <a:pt x="262" y="6910"/>
                      </a:lnTo>
                      <a:lnTo>
                        <a:pt x="411" y="8218"/>
                      </a:lnTo>
                      <a:lnTo>
                        <a:pt x="560" y="9525"/>
                      </a:lnTo>
                      <a:lnTo>
                        <a:pt x="710" y="10832"/>
                      </a:lnTo>
                      <a:lnTo>
                        <a:pt x="747" y="10981"/>
                      </a:lnTo>
                      <a:lnTo>
                        <a:pt x="859" y="11093"/>
                      </a:lnTo>
                      <a:lnTo>
                        <a:pt x="971" y="11131"/>
                      </a:lnTo>
                      <a:lnTo>
                        <a:pt x="1121" y="11093"/>
                      </a:lnTo>
                      <a:lnTo>
                        <a:pt x="1233" y="11056"/>
                      </a:lnTo>
                      <a:lnTo>
                        <a:pt x="1345" y="10944"/>
                      </a:lnTo>
                      <a:lnTo>
                        <a:pt x="1419" y="10832"/>
                      </a:lnTo>
                      <a:lnTo>
                        <a:pt x="1419" y="10645"/>
                      </a:lnTo>
                      <a:lnTo>
                        <a:pt x="1233" y="9375"/>
                      </a:lnTo>
                      <a:lnTo>
                        <a:pt x="1121" y="8068"/>
                      </a:lnTo>
                      <a:lnTo>
                        <a:pt x="971" y="6798"/>
                      </a:lnTo>
                      <a:lnTo>
                        <a:pt x="896" y="5491"/>
                      </a:lnTo>
                      <a:lnTo>
                        <a:pt x="784" y="2914"/>
                      </a:lnTo>
                      <a:lnTo>
                        <a:pt x="710" y="337"/>
                      </a:lnTo>
                      <a:lnTo>
                        <a:pt x="672" y="188"/>
                      </a:lnTo>
                      <a:lnTo>
                        <a:pt x="598" y="76"/>
                      </a:lnTo>
                      <a:lnTo>
                        <a:pt x="48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0"/>
                <p:cNvSpPr/>
                <p:nvPr/>
              </p:nvSpPr>
              <p:spPr>
                <a:xfrm>
                  <a:off x="3921575" y="4184725"/>
                  <a:ext cx="42025" cy="3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2998" extrusionOk="0">
                      <a:moveTo>
                        <a:pt x="224" y="1"/>
                      </a:moveTo>
                      <a:lnTo>
                        <a:pt x="112" y="75"/>
                      </a:lnTo>
                      <a:lnTo>
                        <a:pt x="37" y="188"/>
                      </a:lnTo>
                      <a:lnTo>
                        <a:pt x="0" y="337"/>
                      </a:lnTo>
                      <a:lnTo>
                        <a:pt x="75" y="1868"/>
                      </a:lnTo>
                      <a:lnTo>
                        <a:pt x="187" y="3437"/>
                      </a:lnTo>
                      <a:lnTo>
                        <a:pt x="336" y="4968"/>
                      </a:lnTo>
                      <a:lnTo>
                        <a:pt x="523" y="6499"/>
                      </a:lnTo>
                      <a:lnTo>
                        <a:pt x="710" y="8031"/>
                      </a:lnTo>
                      <a:lnTo>
                        <a:pt x="822" y="9562"/>
                      </a:lnTo>
                      <a:lnTo>
                        <a:pt x="934" y="11093"/>
                      </a:lnTo>
                      <a:lnTo>
                        <a:pt x="971" y="12662"/>
                      </a:lnTo>
                      <a:lnTo>
                        <a:pt x="1008" y="12811"/>
                      </a:lnTo>
                      <a:lnTo>
                        <a:pt x="1083" y="12923"/>
                      </a:lnTo>
                      <a:lnTo>
                        <a:pt x="1195" y="12961"/>
                      </a:lnTo>
                      <a:lnTo>
                        <a:pt x="1307" y="12998"/>
                      </a:lnTo>
                      <a:lnTo>
                        <a:pt x="1457" y="12961"/>
                      </a:lnTo>
                      <a:lnTo>
                        <a:pt x="1569" y="12923"/>
                      </a:lnTo>
                      <a:lnTo>
                        <a:pt x="1643" y="12811"/>
                      </a:lnTo>
                      <a:lnTo>
                        <a:pt x="1681" y="12662"/>
                      </a:lnTo>
                      <a:lnTo>
                        <a:pt x="1643" y="11093"/>
                      </a:lnTo>
                      <a:lnTo>
                        <a:pt x="1569" y="9562"/>
                      </a:lnTo>
                      <a:lnTo>
                        <a:pt x="1419" y="8031"/>
                      </a:lnTo>
                      <a:lnTo>
                        <a:pt x="1270" y="6499"/>
                      </a:lnTo>
                      <a:lnTo>
                        <a:pt x="1083" y="4968"/>
                      </a:lnTo>
                      <a:lnTo>
                        <a:pt x="934" y="3437"/>
                      </a:lnTo>
                      <a:lnTo>
                        <a:pt x="822" y="1868"/>
                      </a:lnTo>
                      <a:lnTo>
                        <a:pt x="747" y="337"/>
                      </a:lnTo>
                      <a:lnTo>
                        <a:pt x="710" y="188"/>
                      </a:lnTo>
                      <a:lnTo>
                        <a:pt x="635" y="75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0"/>
                <p:cNvSpPr/>
                <p:nvPr/>
              </p:nvSpPr>
              <p:spPr>
                <a:xfrm>
                  <a:off x="3986925" y="4208731"/>
                  <a:ext cx="42050" cy="34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3707" extrusionOk="0">
                      <a:moveTo>
                        <a:pt x="225" y="0"/>
                      </a:moveTo>
                      <a:lnTo>
                        <a:pt x="113" y="75"/>
                      </a:lnTo>
                      <a:lnTo>
                        <a:pt x="38" y="187"/>
                      </a:lnTo>
                      <a:lnTo>
                        <a:pt x="0" y="336"/>
                      </a:lnTo>
                      <a:lnTo>
                        <a:pt x="38" y="1980"/>
                      </a:lnTo>
                      <a:lnTo>
                        <a:pt x="150" y="3586"/>
                      </a:lnTo>
                      <a:lnTo>
                        <a:pt x="337" y="5229"/>
                      </a:lnTo>
                      <a:lnTo>
                        <a:pt x="486" y="6835"/>
                      </a:lnTo>
                      <a:lnTo>
                        <a:pt x="673" y="8478"/>
                      </a:lnTo>
                      <a:lnTo>
                        <a:pt x="822" y="10084"/>
                      </a:lnTo>
                      <a:lnTo>
                        <a:pt x="934" y="11727"/>
                      </a:lnTo>
                      <a:lnTo>
                        <a:pt x="972" y="12549"/>
                      </a:lnTo>
                      <a:lnTo>
                        <a:pt x="972" y="13371"/>
                      </a:lnTo>
                      <a:lnTo>
                        <a:pt x="972" y="13520"/>
                      </a:lnTo>
                      <a:lnTo>
                        <a:pt x="1046" y="13632"/>
                      </a:lnTo>
                      <a:lnTo>
                        <a:pt x="1196" y="13670"/>
                      </a:lnTo>
                      <a:lnTo>
                        <a:pt x="1308" y="13707"/>
                      </a:lnTo>
                      <a:lnTo>
                        <a:pt x="1457" y="13670"/>
                      </a:lnTo>
                      <a:lnTo>
                        <a:pt x="1569" y="13632"/>
                      </a:lnTo>
                      <a:lnTo>
                        <a:pt x="1644" y="13520"/>
                      </a:lnTo>
                      <a:lnTo>
                        <a:pt x="1681" y="13371"/>
                      </a:lnTo>
                      <a:lnTo>
                        <a:pt x="1681" y="12549"/>
                      </a:lnTo>
                      <a:lnTo>
                        <a:pt x="1644" y="11727"/>
                      </a:lnTo>
                      <a:lnTo>
                        <a:pt x="1569" y="10084"/>
                      </a:lnTo>
                      <a:lnTo>
                        <a:pt x="1420" y="8478"/>
                      </a:lnTo>
                      <a:lnTo>
                        <a:pt x="1233" y="6835"/>
                      </a:lnTo>
                      <a:lnTo>
                        <a:pt x="1046" y="5229"/>
                      </a:lnTo>
                      <a:lnTo>
                        <a:pt x="897" y="3586"/>
                      </a:lnTo>
                      <a:lnTo>
                        <a:pt x="785" y="1980"/>
                      </a:lnTo>
                      <a:lnTo>
                        <a:pt x="747" y="336"/>
                      </a:lnTo>
                      <a:lnTo>
                        <a:pt x="710" y="187"/>
                      </a:lnTo>
                      <a:lnTo>
                        <a:pt x="635" y="75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0"/>
                <p:cNvSpPr/>
                <p:nvPr/>
              </p:nvSpPr>
              <p:spPr>
                <a:xfrm>
                  <a:off x="4045750" y="4175715"/>
                  <a:ext cx="42975" cy="30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2065" extrusionOk="0">
                      <a:moveTo>
                        <a:pt x="262" y="1"/>
                      </a:moveTo>
                      <a:lnTo>
                        <a:pt x="150" y="75"/>
                      </a:lnTo>
                      <a:lnTo>
                        <a:pt x="38" y="187"/>
                      </a:lnTo>
                      <a:lnTo>
                        <a:pt x="38" y="337"/>
                      </a:lnTo>
                      <a:lnTo>
                        <a:pt x="0" y="3250"/>
                      </a:lnTo>
                      <a:lnTo>
                        <a:pt x="0" y="4669"/>
                      </a:lnTo>
                      <a:lnTo>
                        <a:pt x="38" y="6126"/>
                      </a:lnTo>
                      <a:lnTo>
                        <a:pt x="112" y="7582"/>
                      </a:lnTo>
                      <a:lnTo>
                        <a:pt x="187" y="8292"/>
                      </a:lnTo>
                      <a:lnTo>
                        <a:pt x="299" y="9002"/>
                      </a:lnTo>
                      <a:lnTo>
                        <a:pt x="411" y="9711"/>
                      </a:lnTo>
                      <a:lnTo>
                        <a:pt x="561" y="10421"/>
                      </a:lnTo>
                      <a:lnTo>
                        <a:pt x="747" y="11130"/>
                      </a:lnTo>
                      <a:lnTo>
                        <a:pt x="971" y="11803"/>
                      </a:lnTo>
                      <a:lnTo>
                        <a:pt x="1046" y="11952"/>
                      </a:lnTo>
                      <a:lnTo>
                        <a:pt x="1158" y="12027"/>
                      </a:lnTo>
                      <a:lnTo>
                        <a:pt x="1308" y="12064"/>
                      </a:lnTo>
                      <a:lnTo>
                        <a:pt x="1457" y="12027"/>
                      </a:lnTo>
                      <a:lnTo>
                        <a:pt x="1569" y="11989"/>
                      </a:lnTo>
                      <a:lnTo>
                        <a:pt x="1644" y="11877"/>
                      </a:lnTo>
                      <a:lnTo>
                        <a:pt x="1718" y="11765"/>
                      </a:lnTo>
                      <a:lnTo>
                        <a:pt x="1681" y="11616"/>
                      </a:lnTo>
                      <a:lnTo>
                        <a:pt x="1457" y="10944"/>
                      </a:lnTo>
                      <a:lnTo>
                        <a:pt x="1270" y="10234"/>
                      </a:lnTo>
                      <a:lnTo>
                        <a:pt x="1121" y="9562"/>
                      </a:lnTo>
                      <a:lnTo>
                        <a:pt x="1009" y="8852"/>
                      </a:lnTo>
                      <a:lnTo>
                        <a:pt x="934" y="8143"/>
                      </a:lnTo>
                      <a:lnTo>
                        <a:pt x="859" y="7470"/>
                      </a:lnTo>
                      <a:lnTo>
                        <a:pt x="747" y="6051"/>
                      </a:lnTo>
                      <a:lnTo>
                        <a:pt x="710" y="4594"/>
                      </a:lnTo>
                      <a:lnTo>
                        <a:pt x="710" y="3175"/>
                      </a:lnTo>
                      <a:lnTo>
                        <a:pt x="747" y="337"/>
                      </a:lnTo>
                      <a:lnTo>
                        <a:pt x="710" y="187"/>
                      </a:lnTo>
                      <a:lnTo>
                        <a:pt x="635" y="75"/>
                      </a:lnTo>
                      <a:lnTo>
                        <a:pt x="523" y="38"/>
                      </a:lnTo>
                      <a:lnTo>
                        <a:pt x="3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0"/>
                <p:cNvSpPr/>
                <p:nvPr/>
              </p:nvSpPr>
              <p:spPr>
                <a:xfrm>
                  <a:off x="4107985" y="4083244"/>
                  <a:ext cx="36425" cy="3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" h="13745" extrusionOk="0">
                      <a:moveTo>
                        <a:pt x="374" y="0"/>
                      </a:moveTo>
                      <a:lnTo>
                        <a:pt x="262" y="38"/>
                      </a:lnTo>
                      <a:lnTo>
                        <a:pt x="112" y="113"/>
                      </a:lnTo>
                      <a:lnTo>
                        <a:pt x="38" y="225"/>
                      </a:lnTo>
                      <a:lnTo>
                        <a:pt x="0" y="374"/>
                      </a:lnTo>
                      <a:lnTo>
                        <a:pt x="38" y="1980"/>
                      </a:lnTo>
                      <a:lnTo>
                        <a:pt x="112" y="3623"/>
                      </a:lnTo>
                      <a:lnTo>
                        <a:pt x="224" y="5229"/>
                      </a:lnTo>
                      <a:lnTo>
                        <a:pt x="374" y="6873"/>
                      </a:lnTo>
                      <a:lnTo>
                        <a:pt x="523" y="8479"/>
                      </a:lnTo>
                      <a:lnTo>
                        <a:pt x="635" y="10122"/>
                      </a:lnTo>
                      <a:lnTo>
                        <a:pt x="710" y="11765"/>
                      </a:lnTo>
                      <a:lnTo>
                        <a:pt x="710" y="13371"/>
                      </a:lnTo>
                      <a:lnTo>
                        <a:pt x="747" y="13520"/>
                      </a:lnTo>
                      <a:lnTo>
                        <a:pt x="822" y="13633"/>
                      </a:lnTo>
                      <a:lnTo>
                        <a:pt x="934" y="13707"/>
                      </a:lnTo>
                      <a:lnTo>
                        <a:pt x="1083" y="13745"/>
                      </a:lnTo>
                      <a:lnTo>
                        <a:pt x="1196" y="13707"/>
                      </a:lnTo>
                      <a:lnTo>
                        <a:pt x="1345" y="13633"/>
                      </a:lnTo>
                      <a:lnTo>
                        <a:pt x="1420" y="13520"/>
                      </a:lnTo>
                      <a:lnTo>
                        <a:pt x="1457" y="13371"/>
                      </a:lnTo>
                      <a:lnTo>
                        <a:pt x="1420" y="11765"/>
                      </a:lnTo>
                      <a:lnTo>
                        <a:pt x="1345" y="10122"/>
                      </a:lnTo>
                      <a:lnTo>
                        <a:pt x="1233" y="8479"/>
                      </a:lnTo>
                      <a:lnTo>
                        <a:pt x="1083" y="6873"/>
                      </a:lnTo>
                      <a:lnTo>
                        <a:pt x="934" y="5229"/>
                      </a:lnTo>
                      <a:lnTo>
                        <a:pt x="822" y="3623"/>
                      </a:lnTo>
                      <a:lnTo>
                        <a:pt x="747" y="1980"/>
                      </a:lnTo>
                      <a:lnTo>
                        <a:pt x="747" y="374"/>
                      </a:lnTo>
                      <a:lnTo>
                        <a:pt x="710" y="225"/>
                      </a:lnTo>
                      <a:lnTo>
                        <a:pt x="635" y="113"/>
                      </a:lnTo>
                      <a:lnTo>
                        <a:pt x="523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20"/>
                <p:cNvSpPr/>
                <p:nvPr/>
              </p:nvSpPr>
              <p:spPr>
                <a:xfrm>
                  <a:off x="4180200" y="4149250"/>
                  <a:ext cx="38300" cy="33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13222" extrusionOk="0">
                      <a:moveTo>
                        <a:pt x="299" y="1"/>
                      </a:moveTo>
                      <a:lnTo>
                        <a:pt x="187" y="75"/>
                      </a:lnTo>
                      <a:lnTo>
                        <a:pt x="113" y="187"/>
                      </a:lnTo>
                      <a:lnTo>
                        <a:pt x="75" y="337"/>
                      </a:lnTo>
                      <a:lnTo>
                        <a:pt x="75" y="1905"/>
                      </a:lnTo>
                      <a:lnTo>
                        <a:pt x="38" y="3511"/>
                      </a:lnTo>
                      <a:lnTo>
                        <a:pt x="1" y="5117"/>
                      </a:lnTo>
                      <a:lnTo>
                        <a:pt x="1" y="6686"/>
                      </a:lnTo>
                      <a:lnTo>
                        <a:pt x="38" y="8292"/>
                      </a:lnTo>
                      <a:lnTo>
                        <a:pt x="113" y="9076"/>
                      </a:lnTo>
                      <a:lnTo>
                        <a:pt x="187" y="9860"/>
                      </a:lnTo>
                      <a:lnTo>
                        <a:pt x="299" y="10645"/>
                      </a:lnTo>
                      <a:lnTo>
                        <a:pt x="449" y="11429"/>
                      </a:lnTo>
                      <a:lnTo>
                        <a:pt x="598" y="12213"/>
                      </a:lnTo>
                      <a:lnTo>
                        <a:pt x="822" y="12960"/>
                      </a:lnTo>
                      <a:lnTo>
                        <a:pt x="897" y="13110"/>
                      </a:lnTo>
                      <a:lnTo>
                        <a:pt x="1009" y="13184"/>
                      </a:lnTo>
                      <a:lnTo>
                        <a:pt x="1121" y="13222"/>
                      </a:lnTo>
                      <a:lnTo>
                        <a:pt x="1270" y="13222"/>
                      </a:lnTo>
                      <a:lnTo>
                        <a:pt x="1382" y="13147"/>
                      </a:lnTo>
                      <a:lnTo>
                        <a:pt x="1494" y="13072"/>
                      </a:lnTo>
                      <a:lnTo>
                        <a:pt x="1532" y="12923"/>
                      </a:lnTo>
                      <a:lnTo>
                        <a:pt x="1494" y="12774"/>
                      </a:lnTo>
                      <a:lnTo>
                        <a:pt x="1308" y="12027"/>
                      </a:lnTo>
                      <a:lnTo>
                        <a:pt x="1158" y="11280"/>
                      </a:lnTo>
                      <a:lnTo>
                        <a:pt x="1009" y="10495"/>
                      </a:lnTo>
                      <a:lnTo>
                        <a:pt x="897" y="9711"/>
                      </a:lnTo>
                      <a:lnTo>
                        <a:pt x="822" y="8964"/>
                      </a:lnTo>
                      <a:lnTo>
                        <a:pt x="785" y="8180"/>
                      </a:lnTo>
                      <a:lnTo>
                        <a:pt x="710" y="6611"/>
                      </a:lnTo>
                      <a:lnTo>
                        <a:pt x="710" y="5043"/>
                      </a:lnTo>
                      <a:lnTo>
                        <a:pt x="747" y="3474"/>
                      </a:lnTo>
                      <a:lnTo>
                        <a:pt x="785" y="1905"/>
                      </a:lnTo>
                      <a:lnTo>
                        <a:pt x="822" y="337"/>
                      </a:lnTo>
                      <a:lnTo>
                        <a:pt x="785" y="187"/>
                      </a:lnTo>
                      <a:lnTo>
                        <a:pt x="710" y="75"/>
                      </a:lnTo>
                      <a:lnTo>
                        <a:pt x="59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20"/>
                <p:cNvSpPr/>
                <p:nvPr/>
              </p:nvSpPr>
              <p:spPr>
                <a:xfrm>
                  <a:off x="4239950" y="4160450"/>
                  <a:ext cx="49525" cy="32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13036" extrusionOk="0">
                      <a:moveTo>
                        <a:pt x="449" y="1"/>
                      </a:moveTo>
                      <a:lnTo>
                        <a:pt x="300" y="38"/>
                      </a:lnTo>
                      <a:lnTo>
                        <a:pt x="188" y="113"/>
                      </a:lnTo>
                      <a:lnTo>
                        <a:pt x="113" y="225"/>
                      </a:lnTo>
                      <a:lnTo>
                        <a:pt x="75" y="374"/>
                      </a:lnTo>
                      <a:lnTo>
                        <a:pt x="1" y="1905"/>
                      </a:lnTo>
                      <a:lnTo>
                        <a:pt x="1" y="3474"/>
                      </a:lnTo>
                      <a:lnTo>
                        <a:pt x="38" y="5043"/>
                      </a:lnTo>
                      <a:lnTo>
                        <a:pt x="150" y="6611"/>
                      </a:lnTo>
                      <a:lnTo>
                        <a:pt x="337" y="8180"/>
                      </a:lnTo>
                      <a:lnTo>
                        <a:pt x="561" y="9711"/>
                      </a:lnTo>
                      <a:lnTo>
                        <a:pt x="860" y="11242"/>
                      </a:lnTo>
                      <a:lnTo>
                        <a:pt x="1271" y="12774"/>
                      </a:lnTo>
                      <a:lnTo>
                        <a:pt x="1345" y="12923"/>
                      </a:lnTo>
                      <a:lnTo>
                        <a:pt x="1457" y="12998"/>
                      </a:lnTo>
                      <a:lnTo>
                        <a:pt x="1569" y="13035"/>
                      </a:lnTo>
                      <a:lnTo>
                        <a:pt x="1719" y="12998"/>
                      </a:lnTo>
                      <a:lnTo>
                        <a:pt x="1831" y="12960"/>
                      </a:lnTo>
                      <a:lnTo>
                        <a:pt x="1943" y="12848"/>
                      </a:lnTo>
                      <a:lnTo>
                        <a:pt x="1980" y="12736"/>
                      </a:lnTo>
                      <a:lnTo>
                        <a:pt x="1980" y="12587"/>
                      </a:lnTo>
                      <a:lnTo>
                        <a:pt x="1569" y="11093"/>
                      </a:lnTo>
                      <a:lnTo>
                        <a:pt x="1271" y="9599"/>
                      </a:lnTo>
                      <a:lnTo>
                        <a:pt x="1047" y="8068"/>
                      </a:lnTo>
                      <a:lnTo>
                        <a:pt x="897" y="6537"/>
                      </a:lnTo>
                      <a:lnTo>
                        <a:pt x="785" y="4968"/>
                      </a:lnTo>
                      <a:lnTo>
                        <a:pt x="748" y="3437"/>
                      </a:lnTo>
                      <a:lnTo>
                        <a:pt x="748" y="1905"/>
                      </a:lnTo>
                      <a:lnTo>
                        <a:pt x="785" y="374"/>
                      </a:lnTo>
                      <a:lnTo>
                        <a:pt x="785" y="225"/>
                      </a:lnTo>
                      <a:lnTo>
                        <a:pt x="673" y="113"/>
                      </a:lnTo>
                      <a:lnTo>
                        <a:pt x="561" y="38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20"/>
                <p:cNvSpPr/>
                <p:nvPr/>
              </p:nvSpPr>
              <p:spPr>
                <a:xfrm>
                  <a:off x="4318400" y="4178200"/>
                  <a:ext cx="35500" cy="26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0645" extrusionOk="0">
                      <a:moveTo>
                        <a:pt x="374" y="0"/>
                      </a:moveTo>
                      <a:lnTo>
                        <a:pt x="224" y="38"/>
                      </a:lnTo>
                      <a:lnTo>
                        <a:pt x="112" y="112"/>
                      </a:lnTo>
                      <a:lnTo>
                        <a:pt x="37" y="224"/>
                      </a:lnTo>
                      <a:lnTo>
                        <a:pt x="0" y="374"/>
                      </a:lnTo>
                      <a:lnTo>
                        <a:pt x="75" y="2876"/>
                      </a:lnTo>
                      <a:lnTo>
                        <a:pt x="187" y="5378"/>
                      </a:lnTo>
                      <a:lnTo>
                        <a:pt x="411" y="7881"/>
                      </a:lnTo>
                      <a:lnTo>
                        <a:pt x="710" y="10383"/>
                      </a:lnTo>
                      <a:lnTo>
                        <a:pt x="784" y="10532"/>
                      </a:lnTo>
                      <a:lnTo>
                        <a:pt x="859" y="10645"/>
                      </a:lnTo>
                      <a:lnTo>
                        <a:pt x="1120" y="10645"/>
                      </a:lnTo>
                      <a:lnTo>
                        <a:pt x="1233" y="10607"/>
                      </a:lnTo>
                      <a:lnTo>
                        <a:pt x="1345" y="10495"/>
                      </a:lnTo>
                      <a:lnTo>
                        <a:pt x="1419" y="10383"/>
                      </a:lnTo>
                      <a:lnTo>
                        <a:pt x="1419" y="10196"/>
                      </a:lnTo>
                      <a:lnTo>
                        <a:pt x="1120" y="7769"/>
                      </a:lnTo>
                      <a:lnTo>
                        <a:pt x="896" y="5304"/>
                      </a:lnTo>
                      <a:lnTo>
                        <a:pt x="784" y="2839"/>
                      </a:lnTo>
                      <a:lnTo>
                        <a:pt x="747" y="374"/>
                      </a:lnTo>
                      <a:lnTo>
                        <a:pt x="710" y="224"/>
                      </a:lnTo>
                      <a:lnTo>
                        <a:pt x="598" y="112"/>
                      </a:lnTo>
                      <a:lnTo>
                        <a:pt x="486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0"/>
                <p:cNvSpPr/>
                <p:nvPr/>
              </p:nvSpPr>
              <p:spPr>
                <a:xfrm>
                  <a:off x="4398675" y="4119375"/>
                  <a:ext cx="38325" cy="3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14679" extrusionOk="0">
                      <a:moveTo>
                        <a:pt x="337" y="0"/>
                      </a:moveTo>
                      <a:lnTo>
                        <a:pt x="225" y="75"/>
                      </a:lnTo>
                      <a:lnTo>
                        <a:pt x="150" y="187"/>
                      </a:lnTo>
                      <a:lnTo>
                        <a:pt x="113" y="337"/>
                      </a:lnTo>
                      <a:lnTo>
                        <a:pt x="76" y="2092"/>
                      </a:lnTo>
                      <a:lnTo>
                        <a:pt x="38" y="3885"/>
                      </a:lnTo>
                      <a:lnTo>
                        <a:pt x="1" y="5640"/>
                      </a:lnTo>
                      <a:lnTo>
                        <a:pt x="1" y="7433"/>
                      </a:lnTo>
                      <a:lnTo>
                        <a:pt x="76" y="9188"/>
                      </a:lnTo>
                      <a:lnTo>
                        <a:pt x="113" y="10047"/>
                      </a:lnTo>
                      <a:lnTo>
                        <a:pt x="225" y="10943"/>
                      </a:lnTo>
                      <a:lnTo>
                        <a:pt x="337" y="11802"/>
                      </a:lnTo>
                      <a:lnTo>
                        <a:pt x="449" y="12661"/>
                      </a:lnTo>
                      <a:lnTo>
                        <a:pt x="636" y="13558"/>
                      </a:lnTo>
                      <a:lnTo>
                        <a:pt x="823" y="14417"/>
                      </a:lnTo>
                      <a:lnTo>
                        <a:pt x="897" y="14566"/>
                      </a:lnTo>
                      <a:lnTo>
                        <a:pt x="1009" y="14641"/>
                      </a:lnTo>
                      <a:lnTo>
                        <a:pt x="1121" y="14678"/>
                      </a:lnTo>
                      <a:lnTo>
                        <a:pt x="1271" y="14641"/>
                      </a:lnTo>
                      <a:lnTo>
                        <a:pt x="1383" y="14603"/>
                      </a:lnTo>
                      <a:lnTo>
                        <a:pt x="1495" y="14491"/>
                      </a:lnTo>
                      <a:lnTo>
                        <a:pt x="1532" y="14379"/>
                      </a:lnTo>
                      <a:lnTo>
                        <a:pt x="1532" y="14230"/>
                      </a:lnTo>
                      <a:lnTo>
                        <a:pt x="1345" y="13371"/>
                      </a:lnTo>
                      <a:lnTo>
                        <a:pt x="1159" y="12512"/>
                      </a:lnTo>
                      <a:lnTo>
                        <a:pt x="1047" y="11653"/>
                      </a:lnTo>
                      <a:lnTo>
                        <a:pt x="935" y="10794"/>
                      </a:lnTo>
                      <a:lnTo>
                        <a:pt x="860" y="9935"/>
                      </a:lnTo>
                      <a:lnTo>
                        <a:pt x="785" y="9076"/>
                      </a:lnTo>
                      <a:lnTo>
                        <a:pt x="748" y="7321"/>
                      </a:lnTo>
                      <a:lnTo>
                        <a:pt x="748" y="5565"/>
                      </a:lnTo>
                      <a:lnTo>
                        <a:pt x="785" y="3810"/>
                      </a:lnTo>
                      <a:lnTo>
                        <a:pt x="823" y="2092"/>
                      </a:lnTo>
                      <a:lnTo>
                        <a:pt x="823" y="337"/>
                      </a:lnTo>
                      <a:lnTo>
                        <a:pt x="785" y="187"/>
                      </a:lnTo>
                      <a:lnTo>
                        <a:pt x="711" y="75"/>
                      </a:lnTo>
                      <a:lnTo>
                        <a:pt x="59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0"/>
                <p:cNvSpPr/>
                <p:nvPr/>
              </p:nvSpPr>
              <p:spPr>
                <a:xfrm>
                  <a:off x="4466850" y="4148325"/>
                  <a:ext cx="35500" cy="3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2811" extrusionOk="0">
                      <a:moveTo>
                        <a:pt x="411" y="0"/>
                      </a:moveTo>
                      <a:lnTo>
                        <a:pt x="299" y="38"/>
                      </a:lnTo>
                      <a:lnTo>
                        <a:pt x="150" y="75"/>
                      </a:lnTo>
                      <a:lnTo>
                        <a:pt x="75" y="187"/>
                      </a:lnTo>
                      <a:lnTo>
                        <a:pt x="0" y="299"/>
                      </a:lnTo>
                      <a:lnTo>
                        <a:pt x="0" y="486"/>
                      </a:lnTo>
                      <a:lnTo>
                        <a:pt x="224" y="1942"/>
                      </a:lnTo>
                      <a:lnTo>
                        <a:pt x="411" y="3436"/>
                      </a:lnTo>
                      <a:lnTo>
                        <a:pt x="523" y="4930"/>
                      </a:lnTo>
                      <a:lnTo>
                        <a:pt x="598" y="6424"/>
                      </a:lnTo>
                      <a:lnTo>
                        <a:pt x="673" y="7955"/>
                      </a:lnTo>
                      <a:lnTo>
                        <a:pt x="673" y="9449"/>
                      </a:lnTo>
                      <a:lnTo>
                        <a:pt x="710" y="12437"/>
                      </a:lnTo>
                      <a:lnTo>
                        <a:pt x="710" y="12586"/>
                      </a:lnTo>
                      <a:lnTo>
                        <a:pt x="822" y="12699"/>
                      </a:lnTo>
                      <a:lnTo>
                        <a:pt x="934" y="12773"/>
                      </a:lnTo>
                      <a:lnTo>
                        <a:pt x="1046" y="12811"/>
                      </a:lnTo>
                      <a:lnTo>
                        <a:pt x="1196" y="12773"/>
                      </a:lnTo>
                      <a:lnTo>
                        <a:pt x="1308" y="12699"/>
                      </a:lnTo>
                      <a:lnTo>
                        <a:pt x="1382" y="12586"/>
                      </a:lnTo>
                      <a:lnTo>
                        <a:pt x="1420" y="12437"/>
                      </a:lnTo>
                      <a:lnTo>
                        <a:pt x="1420" y="9375"/>
                      </a:lnTo>
                      <a:lnTo>
                        <a:pt x="1382" y="7881"/>
                      </a:lnTo>
                      <a:lnTo>
                        <a:pt x="1345" y="6349"/>
                      </a:lnTo>
                      <a:lnTo>
                        <a:pt x="1233" y="4818"/>
                      </a:lnTo>
                      <a:lnTo>
                        <a:pt x="1121" y="3287"/>
                      </a:lnTo>
                      <a:lnTo>
                        <a:pt x="934" y="1793"/>
                      </a:lnTo>
                      <a:lnTo>
                        <a:pt x="710" y="262"/>
                      </a:lnTo>
                      <a:lnTo>
                        <a:pt x="635" y="150"/>
                      </a:lnTo>
                      <a:lnTo>
                        <a:pt x="523" y="38"/>
                      </a:ln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2" name="Google Shape;1322;p20"/>
              <p:cNvGrpSpPr/>
              <p:nvPr/>
            </p:nvGrpSpPr>
            <p:grpSpPr>
              <a:xfrm>
                <a:off x="-2160523" y="-2403603"/>
                <a:ext cx="12908643" cy="9263371"/>
                <a:chOff x="-2160523" y="-2403603"/>
                <a:chExt cx="12908643" cy="9263371"/>
              </a:xfrm>
            </p:grpSpPr>
            <p:sp>
              <p:nvSpPr>
                <p:cNvPr id="1323" name="Google Shape;1323;p20"/>
                <p:cNvSpPr/>
                <p:nvPr/>
              </p:nvSpPr>
              <p:spPr>
                <a:xfrm rot="-7200071" flipH="1">
                  <a:off x="-935675" y="-1908310"/>
                  <a:ext cx="2566011" cy="24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3" h="47570" extrusionOk="0">
                      <a:moveTo>
                        <a:pt x="34604" y="0"/>
                      </a:moveTo>
                      <a:lnTo>
                        <a:pt x="34026" y="41"/>
                      </a:lnTo>
                      <a:lnTo>
                        <a:pt x="33448" y="83"/>
                      </a:lnTo>
                      <a:lnTo>
                        <a:pt x="32828" y="207"/>
                      </a:lnTo>
                      <a:lnTo>
                        <a:pt x="32209" y="330"/>
                      </a:lnTo>
                      <a:lnTo>
                        <a:pt x="31590" y="496"/>
                      </a:lnTo>
                      <a:lnTo>
                        <a:pt x="30268" y="867"/>
                      </a:lnTo>
                      <a:lnTo>
                        <a:pt x="28947" y="1363"/>
                      </a:lnTo>
                      <a:lnTo>
                        <a:pt x="24529" y="3138"/>
                      </a:lnTo>
                      <a:lnTo>
                        <a:pt x="22257" y="4088"/>
                      </a:lnTo>
                      <a:lnTo>
                        <a:pt x="19904" y="5079"/>
                      </a:lnTo>
                      <a:lnTo>
                        <a:pt x="17426" y="6153"/>
                      </a:lnTo>
                      <a:lnTo>
                        <a:pt x="14783" y="7350"/>
                      </a:lnTo>
                      <a:lnTo>
                        <a:pt x="11893" y="8672"/>
                      </a:lnTo>
                      <a:lnTo>
                        <a:pt x="8796" y="10200"/>
                      </a:lnTo>
                      <a:lnTo>
                        <a:pt x="7887" y="10654"/>
                      </a:lnTo>
                      <a:lnTo>
                        <a:pt x="7020" y="11108"/>
                      </a:lnTo>
                      <a:lnTo>
                        <a:pt x="6194" y="11604"/>
                      </a:lnTo>
                      <a:lnTo>
                        <a:pt x="5451" y="12099"/>
                      </a:lnTo>
                      <a:lnTo>
                        <a:pt x="4708" y="12595"/>
                      </a:lnTo>
                      <a:lnTo>
                        <a:pt x="4047" y="13131"/>
                      </a:lnTo>
                      <a:lnTo>
                        <a:pt x="3428" y="13627"/>
                      </a:lnTo>
                      <a:lnTo>
                        <a:pt x="2808" y="14164"/>
                      </a:lnTo>
                      <a:lnTo>
                        <a:pt x="2313" y="14701"/>
                      </a:lnTo>
                      <a:lnTo>
                        <a:pt x="1817" y="15237"/>
                      </a:lnTo>
                      <a:lnTo>
                        <a:pt x="1404" y="15815"/>
                      </a:lnTo>
                      <a:lnTo>
                        <a:pt x="1033" y="16352"/>
                      </a:lnTo>
                      <a:lnTo>
                        <a:pt x="702" y="16930"/>
                      </a:lnTo>
                      <a:lnTo>
                        <a:pt x="454" y="17508"/>
                      </a:lnTo>
                      <a:lnTo>
                        <a:pt x="248" y="18087"/>
                      </a:lnTo>
                      <a:lnTo>
                        <a:pt x="124" y="18623"/>
                      </a:lnTo>
                      <a:lnTo>
                        <a:pt x="42" y="19243"/>
                      </a:lnTo>
                      <a:lnTo>
                        <a:pt x="0" y="19821"/>
                      </a:lnTo>
                      <a:lnTo>
                        <a:pt x="42" y="20399"/>
                      </a:lnTo>
                      <a:lnTo>
                        <a:pt x="124" y="20977"/>
                      </a:lnTo>
                      <a:lnTo>
                        <a:pt x="289" y="21555"/>
                      </a:lnTo>
                      <a:lnTo>
                        <a:pt x="537" y="22133"/>
                      </a:lnTo>
                      <a:lnTo>
                        <a:pt x="826" y="22711"/>
                      </a:lnTo>
                      <a:lnTo>
                        <a:pt x="1198" y="23290"/>
                      </a:lnTo>
                      <a:lnTo>
                        <a:pt x="1611" y="23909"/>
                      </a:lnTo>
                      <a:lnTo>
                        <a:pt x="2106" y="24487"/>
                      </a:lnTo>
                      <a:lnTo>
                        <a:pt x="2684" y="25065"/>
                      </a:lnTo>
                      <a:lnTo>
                        <a:pt x="3345" y="25602"/>
                      </a:lnTo>
                      <a:lnTo>
                        <a:pt x="4047" y="26180"/>
                      </a:lnTo>
                      <a:lnTo>
                        <a:pt x="4832" y="26758"/>
                      </a:lnTo>
                      <a:lnTo>
                        <a:pt x="5699" y="27295"/>
                      </a:lnTo>
                      <a:lnTo>
                        <a:pt x="6648" y="27873"/>
                      </a:lnTo>
                      <a:lnTo>
                        <a:pt x="9333" y="29401"/>
                      </a:lnTo>
                      <a:lnTo>
                        <a:pt x="12058" y="31094"/>
                      </a:lnTo>
                      <a:lnTo>
                        <a:pt x="14907" y="32870"/>
                      </a:lnTo>
                      <a:lnTo>
                        <a:pt x="17922" y="34810"/>
                      </a:lnTo>
                      <a:lnTo>
                        <a:pt x="21184" y="36875"/>
                      </a:lnTo>
                      <a:lnTo>
                        <a:pt x="24776" y="39105"/>
                      </a:lnTo>
                      <a:lnTo>
                        <a:pt x="28740" y="41500"/>
                      </a:lnTo>
                      <a:lnTo>
                        <a:pt x="33159" y="44101"/>
                      </a:lnTo>
                      <a:lnTo>
                        <a:pt x="34398" y="44762"/>
                      </a:lnTo>
                      <a:lnTo>
                        <a:pt x="35554" y="45381"/>
                      </a:lnTo>
                      <a:lnTo>
                        <a:pt x="36669" y="45918"/>
                      </a:lnTo>
                      <a:lnTo>
                        <a:pt x="37742" y="46373"/>
                      </a:lnTo>
                      <a:lnTo>
                        <a:pt x="38775" y="46744"/>
                      </a:lnTo>
                      <a:lnTo>
                        <a:pt x="39766" y="47033"/>
                      </a:lnTo>
                      <a:lnTo>
                        <a:pt x="40716" y="47281"/>
                      </a:lnTo>
                      <a:lnTo>
                        <a:pt x="41624" y="47446"/>
                      </a:lnTo>
                      <a:lnTo>
                        <a:pt x="42450" y="47570"/>
                      </a:lnTo>
                      <a:lnTo>
                        <a:pt x="44019" y="47570"/>
                      </a:lnTo>
                      <a:lnTo>
                        <a:pt x="44721" y="47446"/>
                      </a:lnTo>
                      <a:lnTo>
                        <a:pt x="45382" y="47281"/>
                      </a:lnTo>
                      <a:lnTo>
                        <a:pt x="45960" y="47074"/>
                      </a:lnTo>
                      <a:lnTo>
                        <a:pt x="46538" y="46785"/>
                      </a:lnTo>
                      <a:lnTo>
                        <a:pt x="47033" y="46414"/>
                      </a:lnTo>
                      <a:lnTo>
                        <a:pt x="47529" y="46001"/>
                      </a:lnTo>
                      <a:lnTo>
                        <a:pt x="47942" y="45547"/>
                      </a:lnTo>
                      <a:lnTo>
                        <a:pt x="48313" y="45010"/>
                      </a:lnTo>
                      <a:lnTo>
                        <a:pt x="48644" y="44432"/>
                      </a:lnTo>
                      <a:lnTo>
                        <a:pt x="48933" y="43771"/>
                      </a:lnTo>
                      <a:lnTo>
                        <a:pt x="49139" y="43069"/>
                      </a:lnTo>
                      <a:lnTo>
                        <a:pt x="49305" y="42326"/>
                      </a:lnTo>
                      <a:lnTo>
                        <a:pt x="49470" y="41500"/>
                      </a:lnTo>
                      <a:lnTo>
                        <a:pt x="49552" y="40674"/>
                      </a:lnTo>
                      <a:lnTo>
                        <a:pt x="49552" y="39724"/>
                      </a:lnTo>
                      <a:lnTo>
                        <a:pt x="49552" y="38775"/>
                      </a:lnTo>
                      <a:lnTo>
                        <a:pt x="49470" y="37742"/>
                      </a:lnTo>
                      <a:lnTo>
                        <a:pt x="49387" y="36669"/>
                      </a:lnTo>
                      <a:lnTo>
                        <a:pt x="49222" y="35554"/>
                      </a:lnTo>
                      <a:lnTo>
                        <a:pt x="48974" y="34397"/>
                      </a:lnTo>
                      <a:lnTo>
                        <a:pt x="48726" y="33200"/>
                      </a:lnTo>
                      <a:lnTo>
                        <a:pt x="47075" y="26056"/>
                      </a:lnTo>
                      <a:lnTo>
                        <a:pt x="45795" y="20193"/>
                      </a:lnTo>
                      <a:lnTo>
                        <a:pt x="44721" y="15072"/>
                      </a:lnTo>
                      <a:lnTo>
                        <a:pt x="43730" y="10158"/>
                      </a:lnTo>
                      <a:lnTo>
                        <a:pt x="43523" y="9167"/>
                      </a:lnTo>
                      <a:lnTo>
                        <a:pt x="43317" y="8259"/>
                      </a:lnTo>
                      <a:lnTo>
                        <a:pt x="43069" y="7433"/>
                      </a:lnTo>
                      <a:lnTo>
                        <a:pt x="42780" y="6607"/>
                      </a:lnTo>
                      <a:lnTo>
                        <a:pt x="42491" y="5864"/>
                      </a:lnTo>
                      <a:lnTo>
                        <a:pt x="42202" y="5162"/>
                      </a:lnTo>
                      <a:lnTo>
                        <a:pt x="41872" y="4501"/>
                      </a:lnTo>
                      <a:lnTo>
                        <a:pt x="41541" y="3882"/>
                      </a:lnTo>
                      <a:lnTo>
                        <a:pt x="41211" y="3345"/>
                      </a:lnTo>
                      <a:lnTo>
                        <a:pt x="40839" y="2849"/>
                      </a:lnTo>
                      <a:lnTo>
                        <a:pt x="40426" y="2354"/>
                      </a:lnTo>
                      <a:lnTo>
                        <a:pt x="40055" y="1941"/>
                      </a:lnTo>
                      <a:lnTo>
                        <a:pt x="39601" y="1569"/>
                      </a:lnTo>
                      <a:lnTo>
                        <a:pt x="39188" y="1239"/>
                      </a:lnTo>
                      <a:lnTo>
                        <a:pt x="38733" y="950"/>
                      </a:lnTo>
                      <a:lnTo>
                        <a:pt x="38279" y="702"/>
                      </a:lnTo>
                      <a:lnTo>
                        <a:pt x="37784" y="496"/>
                      </a:lnTo>
                      <a:lnTo>
                        <a:pt x="37288" y="330"/>
                      </a:lnTo>
                      <a:lnTo>
                        <a:pt x="36793" y="165"/>
                      </a:lnTo>
                      <a:lnTo>
                        <a:pt x="36256" y="83"/>
                      </a:lnTo>
                      <a:lnTo>
                        <a:pt x="3571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20"/>
                <p:cNvSpPr/>
                <p:nvPr/>
              </p:nvSpPr>
              <p:spPr>
                <a:xfrm rot="10800000" flipH="1">
                  <a:off x="-2160523" y="3777316"/>
                  <a:ext cx="2834158" cy="2758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52" h="37619" extrusionOk="0">
                      <a:moveTo>
                        <a:pt x="18996" y="1"/>
                      </a:moveTo>
                      <a:lnTo>
                        <a:pt x="18005" y="42"/>
                      </a:lnTo>
                      <a:lnTo>
                        <a:pt x="16848" y="124"/>
                      </a:lnTo>
                      <a:lnTo>
                        <a:pt x="15775" y="248"/>
                      </a:lnTo>
                      <a:lnTo>
                        <a:pt x="14701" y="413"/>
                      </a:lnTo>
                      <a:lnTo>
                        <a:pt x="13669" y="661"/>
                      </a:lnTo>
                      <a:lnTo>
                        <a:pt x="12636" y="909"/>
                      </a:lnTo>
                      <a:lnTo>
                        <a:pt x="11645" y="1239"/>
                      </a:lnTo>
                      <a:lnTo>
                        <a:pt x="10696" y="1570"/>
                      </a:lnTo>
                      <a:lnTo>
                        <a:pt x="9787" y="1983"/>
                      </a:lnTo>
                      <a:lnTo>
                        <a:pt x="8920" y="2437"/>
                      </a:lnTo>
                      <a:lnTo>
                        <a:pt x="8053" y="2891"/>
                      </a:lnTo>
                      <a:lnTo>
                        <a:pt x="7268" y="3428"/>
                      </a:lnTo>
                      <a:lnTo>
                        <a:pt x="6484" y="4006"/>
                      </a:lnTo>
                      <a:lnTo>
                        <a:pt x="5740" y="4625"/>
                      </a:lnTo>
                      <a:lnTo>
                        <a:pt x="5038" y="5245"/>
                      </a:lnTo>
                      <a:lnTo>
                        <a:pt x="4378" y="5947"/>
                      </a:lnTo>
                      <a:lnTo>
                        <a:pt x="3758" y="6649"/>
                      </a:lnTo>
                      <a:lnTo>
                        <a:pt x="3222" y="7433"/>
                      </a:lnTo>
                      <a:lnTo>
                        <a:pt x="2685" y="8218"/>
                      </a:lnTo>
                      <a:lnTo>
                        <a:pt x="2189" y="9044"/>
                      </a:lnTo>
                      <a:lnTo>
                        <a:pt x="1735" y="9911"/>
                      </a:lnTo>
                      <a:lnTo>
                        <a:pt x="1363" y="10819"/>
                      </a:lnTo>
                      <a:lnTo>
                        <a:pt x="992" y="11769"/>
                      </a:lnTo>
                      <a:lnTo>
                        <a:pt x="703" y="12760"/>
                      </a:lnTo>
                      <a:lnTo>
                        <a:pt x="455" y="13751"/>
                      </a:lnTo>
                      <a:lnTo>
                        <a:pt x="248" y="14784"/>
                      </a:lnTo>
                      <a:lnTo>
                        <a:pt x="125" y="15857"/>
                      </a:lnTo>
                      <a:lnTo>
                        <a:pt x="42" y="16931"/>
                      </a:lnTo>
                      <a:lnTo>
                        <a:pt x="1" y="18087"/>
                      </a:lnTo>
                      <a:lnTo>
                        <a:pt x="1" y="19243"/>
                      </a:lnTo>
                      <a:lnTo>
                        <a:pt x="83" y="20441"/>
                      </a:lnTo>
                      <a:lnTo>
                        <a:pt x="207" y="21638"/>
                      </a:lnTo>
                      <a:lnTo>
                        <a:pt x="414" y="22877"/>
                      </a:lnTo>
                      <a:lnTo>
                        <a:pt x="620" y="24116"/>
                      </a:lnTo>
                      <a:lnTo>
                        <a:pt x="909" y="25272"/>
                      </a:lnTo>
                      <a:lnTo>
                        <a:pt x="1198" y="26346"/>
                      </a:lnTo>
                      <a:lnTo>
                        <a:pt x="1570" y="27378"/>
                      </a:lnTo>
                      <a:lnTo>
                        <a:pt x="1941" y="28369"/>
                      </a:lnTo>
                      <a:lnTo>
                        <a:pt x="2354" y="29278"/>
                      </a:lnTo>
                      <a:lnTo>
                        <a:pt x="2809" y="30145"/>
                      </a:lnTo>
                      <a:lnTo>
                        <a:pt x="3263" y="30929"/>
                      </a:lnTo>
                      <a:lnTo>
                        <a:pt x="3758" y="31673"/>
                      </a:lnTo>
                      <a:lnTo>
                        <a:pt x="4254" y="32375"/>
                      </a:lnTo>
                      <a:lnTo>
                        <a:pt x="4832" y="32994"/>
                      </a:lnTo>
                      <a:lnTo>
                        <a:pt x="5369" y="33613"/>
                      </a:lnTo>
                      <a:lnTo>
                        <a:pt x="5947" y="34150"/>
                      </a:lnTo>
                      <a:lnTo>
                        <a:pt x="6566" y="34646"/>
                      </a:lnTo>
                      <a:lnTo>
                        <a:pt x="7186" y="35100"/>
                      </a:lnTo>
                      <a:lnTo>
                        <a:pt x="7846" y="35472"/>
                      </a:lnTo>
                      <a:lnTo>
                        <a:pt x="8466" y="35843"/>
                      </a:lnTo>
                      <a:lnTo>
                        <a:pt x="9127" y="36174"/>
                      </a:lnTo>
                      <a:lnTo>
                        <a:pt x="9829" y="36463"/>
                      </a:lnTo>
                      <a:lnTo>
                        <a:pt x="10489" y="36710"/>
                      </a:lnTo>
                      <a:lnTo>
                        <a:pt x="11191" y="36958"/>
                      </a:lnTo>
                      <a:lnTo>
                        <a:pt x="11893" y="37123"/>
                      </a:lnTo>
                      <a:lnTo>
                        <a:pt x="12595" y="37288"/>
                      </a:lnTo>
                      <a:lnTo>
                        <a:pt x="13297" y="37412"/>
                      </a:lnTo>
                      <a:lnTo>
                        <a:pt x="13999" y="37495"/>
                      </a:lnTo>
                      <a:lnTo>
                        <a:pt x="14701" y="37577"/>
                      </a:lnTo>
                      <a:lnTo>
                        <a:pt x="16105" y="37619"/>
                      </a:lnTo>
                      <a:lnTo>
                        <a:pt x="17468" y="37619"/>
                      </a:lnTo>
                      <a:lnTo>
                        <a:pt x="18830" y="37495"/>
                      </a:lnTo>
                      <a:lnTo>
                        <a:pt x="20152" y="37371"/>
                      </a:lnTo>
                      <a:lnTo>
                        <a:pt x="21515" y="37165"/>
                      </a:lnTo>
                      <a:lnTo>
                        <a:pt x="22877" y="36958"/>
                      </a:lnTo>
                      <a:lnTo>
                        <a:pt x="24240" y="36669"/>
                      </a:lnTo>
                      <a:lnTo>
                        <a:pt x="25561" y="36339"/>
                      </a:lnTo>
                      <a:lnTo>
                        <a:pt x="26924" y="35926"/>
                      </a:lnTo>
                      <a:lnTo>
                        <a:pt x="28204" y="35430"/>
                      </a:lnTo>
                      <a:lnTo>
                        <a:pt x="28865" y="35182"/>
                      </a:lnTo>
                      <a:lnTo>
                        <a:pt x="29484" y="34893"/>
                      </a:lnTo>
                      <a:lnTo>
                        <a:pt x="30104" y="34563"/>
                      </a:lnTo>
                      <a:lnTo>
                        <a:pt x="30723" y="34233"/>
                      </a:lnTo>
                      <a:lnTo>
                        <a:pt x="31301" y="33861"/>
                      </a:lnTo>
                      <a:lnTo>
                        <a:pt x="31879" y="33448"/>
                      </a:lnTo>
                      <a:lnTo>
                        <a:pt x="32416" y="33035"/>
                      </a:lnTo>
                      <a:lnTo>
                        <a:pt x="32994" y="32581"/>
                      </a:lnTo>
                      <a:lnTo>
                        <a:pt x="33490" y="32085"/>
                      </a:lnTo>
                      <a:lnTo>
                        <a:pt x="34026" y="31590"/>
                      </a:lnTo>
                      <a:lnTo>
                        <a:pt x="34481" y="31053"/>
                      </a:lnTo>
                      <a:lnTo>
                        <a:pt x="34976" y="30475"/>
                      </a:lnTo>
                      <a:lnTo>
                        <a:pt x="35389" y="29856"/>
                      </a:lnTo>
                      <a:lnTo>
                        <a:pt x="35802" y="29236"/>
                      </a:lnTo>
                      <a:lnTo>
                        <a:pt x="36215" y="28534"/>
                      </a:lnTo>
                      <a:lnTo>
                        <a:pt x="36587" y="27832"/>
                      </a:lnTo>
                      <a:lnTo>
                        <a:pt x="36917" y="27089"/>
                      </a:lnTo>
                      <a:lnTo>
                        <a:pt x="37206" y="26263"/>
                      </a:lnTo>
                      <a:lnTo>
                        <a:pt x="37495" y="25437"/>
                      </a:lnTo>
                      <a:lnTo>
                        <a:pt x="37743" y="24529"/>
                      </a:lnTo>
                      <a:lnTo>
                        <a:pt x="37991" y="23620"/>
                      </a:lnTo>
                      <a:lnTo>
                        <a:pt x="38197" y="22629"/>
                      </a:lnTo>
                      <a:lnTo>
                        <a:pt x="38362" y="21597"/>
                      </a:lnTo>
                      <a:lnTo>
                        <a:pt x="38486" y="20523"/>
                      </a:lnTo>
                      <a:lnTo>
                        <a:pt x="38610" y="19450"/>
                      </a:lnTo>
                      <a:lnTo>
                        <a:pt x="38651" y="18376"/>
                      </a:lnTo>
                      <a:lnTo>
                        <a:pt x="38651" y="17261"/>
                      </a:lnTo>
                      <a:lnTo>
                        <a:pt x="38610" y="16146"/>
                      </a:lnTo>
                      <a:lnTo>
                        <a:pt x="38486" y="14990"/>
                      </a:lnTo>
                      <a:lnTo>
                        <a:pt x="38362" y="13875"/>
                      </a:lnTo>
                      <a:lnTo>
                        <a:pt x="38114" y="12760"/>
                      </a:lnTo>
                      <a:lnTo>
                        <a:pt x="37825" y="11645"/>
                      </a:lnTo>
                      <a:lnTo>
                        <a:pt x="37495" y="10572"/>
                      </a:lnTo>
                      <a:lnTo>
                        <a:pt x="37082" y="9498"/>
                      </a:lnTo>
                      <a:lnTo>
                        <a:pt x="36587" y="8466"/>
                      </a:lnTo>
                      <a:lnTo>
                        <a:pt x="36009" y="7433"/>
                      </a:lnTo>
                      <a:lnTo>
                        <a:pt x="35348" y="6484"/>
                      </a:lnTo>
                      <a:lnTo>
                        <a:pt x="34605" y="5575"/>
                      </a:lnTo>
                      <a:lnTo>
                        <a:pt x="34233" y="5121"/>
                      </a:lnTo>
                      <a:lnTo>
                        <a:pt x="33779" y="4708"/>
                      </a:lnTo>
                      <a:lnTo>
                        <a:pt x="33366" y="4295"/>
                      </a:lnTo>
                      <a:lnTo>
                        <a:pt x="32870" y="3882"/>
                      </a:lnTo>
                      <a:lnTo>
                        <a:pt x="32375" y="3510"/>
                      </a:lnTo>
                      <a:lnTo>
                        <a:pt x="31879" y="3139"/>
                      </a:lnTo>
                      <a:lnTo>
                        <a:pt x="31342" y="2767"/>
                      </a:lnTo>
                      <a:lnTo>
                        <a:pt x="30764" y="2437"/>
                      </a:lnTo>
                      <a:lnTo>
                        <a:pt x="30186" y="2148"/>
                      </a:lnTo>
                      <a:lnTo>
                        <a:pt x="29567" y="1817"/>
                      </a:lnTo>
                      <a:lnTo>
                        <a:pt x="28906" y="1570"/>
                      </a:lnTo>
                      <a:lnTo>
                        <a:pt x="28245" y="1281"/>
                      </a:lnTo>
                      <a:lnTo>
                        <a:pt x="27543" y="1074"/>
                      </a:lnTo>
                      <a:lnTo>
                        <a:pt x="26841" y="868"/>
                      </a:lnTo>
                      <a:lnTo>
                        <a:pt x="26057" y="661"/>
                      </a:lnTo>
                      <a:lnTo>
                        <a:pt x="25314" y="496"/>
                      </a:lnTo>
                      <a:lnTo>
                        <a:pt x="24488" y="331"/>
                      </a:lnTo>
                      <a:lnTo>
                        <a:pt x="23662" y="207"/>
                      </a:lnTo>
                      <a:lnTo>
                        <a:pt x="22795" y="124"/>
                      </a:lnTo>
                      <a:lnTo>
                        <a:pt x="21886" y="42"/>
                      </a:lnTo>
                      <a:lnTo>
                        <a:pt x="2097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25" name="Google Shape;1325;p20"/>
                <p:cNvGrpSpPr/>
                <p:nvPr/>
              </p:nvGrpSpPr>
              <p:grpSpPr>
                <a:xfrm rot="-5400000" flipH="1">
                  <a:off x="-6898" y="181859"/>
                  <a:ext cx="855728" cy="505325"/>
                  <a:chOff x="6340995" y="239202"/>
                  <a:chExt cx="1252897" cy="739861"/>
                </a:xfrm>
              </p:grpSpPr>
              <p:sp>
                <p:nvSpPr>
                  <p:cNvPr id="1326" name="Google Shape;1326;p20"/>
                  <p:cNvSpPr/>
                  <p:nvPr/>
                </p:nvSpPr>
                <p:spPr>
                  <a:xfrm rot="1226450">
                    <a:off x="6758943" y="414381"/>
                    <a:ext cx="252002" cy="16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8" h="3698" extrusionOk="0">
                        <a:moveTo>
                          <a:pt x="3100" y="0"/>
                        </a:moveTo>
                        <a:lnTo>
                          <a:pt x="2689" y="75"/>
                        </a:lnTo>
                        <a:lnTo>
                          <a:pt x="2279" y="150"/>
                        </a:lnTo>
                        <a:lnTo>
                          <a:pt x="1868" y="299"/>
                        </a:lnTo>
                        <a:lnTo>
                          <a:pt x="1457" y="486"/>
                        </a:lnTo>
                        <a:lnTo>
                          <a:pt x="1083" y="710"/>
                        </a:lnTo>
                        <a:lnTo>
                          <a:pt x="710" y="971"/>
                        </a:lnTo>
                        <a:lnTo>
                          <a:pt x="411" y="1270"/>
                        </a:lnTo>
                        <a:lnTo>
                          <a:pt x="187" y="1606"/>
                        </a:lnTo>
                        <a:lnTo>
                          <a:pt x="75" y="1793"/>
                        </a:lnTo>
                        <a:lnTo>
                          <a:pt x="38" y="1980"/>
                        </a:lnTo>
                        <a:lnTo>
                          <a:pt x="0" y="2167"/>
                        </a:lnTo>
                        <a:lnTo>
                          <a:pt x="38" y="2353"/>
                        </a:lnTo>
                        <a:lnTo>
                          <a:pt x="75" y="2503"/>
                        </a:lnTo>
                        <a:lnTo>
                          <a:pt x="112" y="2689"/>
                        </a:lnTo>
                        <a:lnTo>
                          <a:pt x="224" y="2801"/>
                        </a:lnTo>
                        <a:lnTo>
                          <a:pt x="336" y="2951"/>
                        </a:lnTo>
                        <a:lnTo>
                          <a:pt x="598" y="3175"/>
                        </a:lnTo>
                        <a:lnTo>
                          <a:pt x="897" y="3287"/>
                        </a:lnTo>
                        <a:lnTo>
                          <a:pt x="1083" y="3324"/>
                        </a:lnTo>
                        <a:lnTo>
                          <a:pt x="1233" y="3362"/>
                        </a:lnTo>
                        <a:lnTo>
                          <a:pt x="1420" y="3362"/>
                        </a:lnTo>
                        <a:lnTo>
                          <a:pt x="1569" y="3324"/>
                        </a:lnTo>
                        <a:lnTo>
                          <a:pt x="1868" y="3436"/>
                        </a:lnTo>
                        <a:lnTo>
                          <a:pt x="2204" y="3511"/>
                        </a:lnTo>
                        <a:lnTo>
                          <a:pt x="2540" y="3586"/>
                        </a:lnTo>
                        <a:lnTo>
                          <a:pt x="2876" y="3660"/>
                        </a:lnTo>
                        <a:lnTo>
                          <a:pt x="3212" y="3698"/>
                        </a:lnTo>
                        <a:lnTo>
                          <a:pt x="3548" y="3698"/>
                        </a:lnTo>
                        <a:lnTo>
                          <a:pt x="3885" y="3660"/>
                        </a:lnTo>
                        <a:lnTo>
                          <a:pt x="4221" y="3623"/>
                        </a:lnTo>
                        <a:lnTo>
                          <a:pt x="4519" y="3511"/>
                        </a:lnTo>
                        <a:lnTo>
                          <a:pt x="4818" y="3399"/>
                        </a:lnTo>
                        <a:lnTo>
                          <a:pt x="5042" y="3250"/>
                        </a:lnTo>
                        <a:lnTo>
                          <a:pt x="5266" y="3063"/>
                        </a:lnTo>
                        <a:lnTo>
                          <a:pt x="5453" y="2839"/>
                        </a:lnTo>
                        <a:lnTo>
                          <a:pt x="5565" y="2577"/>
                        </a:lnTo>
                        <a:lnTo>
                          <a:pt x="5640" y="2279"/>
                        </a:lnTo>
                        <a:lnTo>
                          <a:pt x="5677" y="1905"/>
                        </a:lnTo>
                        <a:lnTo>
                          <a:pt x="5640" y="1681"/>
                        </a:lnTo>
                        <a:lnTo>
                          <a:pt x="5603" y="1457"/>
                        </a:lnTo>
                        <a:lnTo>
                          <a:pt x="5528" y="1233"/>
                        </a:lnTo>
                        <a:lnTo>
                          <a:pt x="5416" y="1046"/>
                        </a:lnTo>
                        <a:lnTo>
                          <a:pt x="5304" y="859"/>
                        </a:lnTo>
                        <a:lnTo>
                          <a:pt x="5154" y="710"/>
                        </a:lnTo>
                        <a:lnTo>
                          <a:pt x="5005" y="561"/>
                        </a:lnTo>
                        <a:lnTo>
                          <a:pt x="4818" y="411"/>
                        </a:lnTo>
                        <a:lnTo>
                          <a:pt x="4445" y="187"/>
                        </a:lnTo>
                        <a:lnTo>
                          <a:pt x="3997" y="38"/>
                        </a:lnTo>
                        <a:lnTo>
                          <a:pt x="354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7" name="Google Shape;1327;p20"/>
                  <p:cNvSpPr/>
                  <p:nvPr/>
                </p:nvSpPr>
                <p:spPr>
                  <a:xfrm rot="1226450">
                    <a:off x="7103241" y="557341"/>
                    <a:ext cx="167454" cy="227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3" h="5118" extrusionOk="0">
                        <a:moveTo>
                          <a:pt x="2092" y="1"/>
                        </a:moveTo>
                        <a:lnTo>
                          <a:pt x="1868" y="76"/>
                        </a:lnTo>
                        <a:lnTo>
                          <a:pt x="1644" y="150"/>
                        </a:lnTo>
                        <a:lnTo>
                          <a:pt x="1382" y="374"/>
                        </a:lnTo>
                        <a:lnTo>
                          <a:pt x="1121" y="598"/>
                        </a:lnTo>
                        <a:lnTo>
                          <a:pt x="897" y="860"/>
                        </a:lnTo>
                        <a:lnTo>
                          <a:pt x="673" y="1121"/>
                        </a:lnTo>
                        <a:lnTo>
                          <a:pt x="486" y="1383"/>
                        </a:lnTo>
                        <a:lnTo>
                          <a:pt x="337" y="1682"/>
                        </a:lnTo>
                        <a:lnTo>
                          <a:pt x="187" y="1980"/>
                        </a:lnTo>
                        <a:lnTo>
                          <a:pt x="112" y="2279"/>
                        </a:lnTo>
                        <a:lnTo>
                          <a:pt x="38" y="2615"/>
                        </a:lnTo>
                        <a:lnTo>
                          <a:pt x="0" y="2914"/>
                        </a:lnTo>
                        <a:lnTo>
                          <a:pt x="38" y="3250"/>
                        </a:lnTo>
                        <a:lnTo>
                          <a:pt x="75" y="3549"/>
                        </a:lnTo>
                        <a:lnTo>
                          <a:pt x="187" y="3885"/>
                        </a:lnTo>
                        <a:lnTo>
                          <a:pt x="299" y="4184"/>
                        </a:lnTo>
                        <a:lnTo>
                          <a:pt x="523" y="4483"/>
                        </a:lnTo>
                        <a:lnTo>
                          <a:pt x="747" y="4744"/>
                        </a:lnTo>
                        <a:lnTo>
                          <a:pt x="971" y="4931"/>
                        </a:lnTo>
                        <a:lnTo>
                          <a:pt x="1270" y="5080"/>
                        </a:lnTo>
                        <a:lnTo>
                          <a:pt x="1420" y="5080"/>
                        </a:lnTo>
                        <a:lnTo>
                          <a:pt x="1569" y="5118"/>
                        </a:lnTo>
                        <a:lnTo>
                          <a:pt x="1756" y="5080"/>
                        </a:lnTo>
                        <a:lnTo>
                          <a:pt x="1868" y="5043"/>
                        </a:lnTo>
                        <a:lnTo>
                          <a:pt x="2167" y="4931"/>
                        </a:lnTo>
                        <a:lnTo>
                          <a:pt x="2428" y="4781"/>
                        </a:lnTo>
                        <a:lnTo>
                          <a:pt x="2689" y="4632"/>
                        </a:lnTo>
                        <a:lnTo>
                          <a:pt x="2914" y="4445"/>
                        </a:lnTo>
                        <a:lnTo>
                          <a:pt x="3100" y="4259"/>
                        </a:lnTo>
                        <a:lnTo>
                          <a:pt x="3287" y="4072"/>
                        </a:lnTo>
                        <a:lnTo>
                          <a:pt x="3436" y="3848"/>
                        </a:lnTo>
                        <a:lnTo>
                          <a:pt x="3549" y="3624"/>
                        </a:lnTo>
                        <a:lnTo>
                          <a:pt x="3661" y="3362"/>
                        </a:lnTo>
                        <a:lnTo>
                          <a:pt x="3735" y="3138"/>
                        </a:lnTo>
                        <a:lnTo>
                          <a:pt x="3773" y="2877"/>
                        </a:lnTo>
                        <a:lnTo>
                          <a:pt x="3773" y="2578"/>
                        </a:lnTo>
                        <a:lnTo>
                          <a:pt x="3735" y="2316"/>
                        </a:lnTo>
                        <a:lnTo>
                          <a:pt x="3698" y="2018"/>
                        </a:lnTo>
                        <a:lnTo>
                          <a:pt x="3586" y="1756"/>
                        </a:lnTo>
                        <a:lnTo>
                          <a:pt x="3474" y="1457"/>
                        </a:lnTo>
                        <a:lnTo>
                          <a:pt x="3399" y="1345"/>
                        </a:lnTo>
                        <a:lnTo>
                          <a:pt x="3399" y="1159"/>
                        </a:lnTo>
                        <a:lnTo>
                          <a:pt x="3399" y="972"/>
                        </a:lnTo>
                        <a:lnTo>
                          <a:pt x="3324" y="785"/>
                        </a:lnTo>
                        <a:lnTo>
                          <a:pt x="3250" y="598"/>
                        </a:lnTo>
                        <a:lnTo>
                          <a:pt x="3100" y="412"/>
                        </a:lnTo>
                        <a:lnTo>
                          <a:pt x="2951" y="262"/>
                        </a:lnTo>
                        <a:lnTo>
                          <a:pt x="2764" y="150"/>
                        </a:lnTo>
                        <a:lnTo>
                          <a:pt x="2540" y="38"/>
                        </a:lnTo>
                        <a:lnTo>
                          <a:pt x="231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8" name="Google Shape;1328;p20"/>
                  <p:cNvSpPr/>
                  <p:nvPr/>
                </p:nvSpPr>
                <p:spPr>
                  <a:xfrm rot="1226450">
                    <a:off x="6662391" y="660849"/>
                    <a:ext cx="230432" cy="213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2" h="4819" extrusionOk="0">
                        <a:moveTo>
                          <a:pt x="2204" y="0"/>
                        </a:moveTo>
                        <a:lnTo>
                          <a:pt x="2055" y="38"/>
                        </a:lnTo>
                        <a:lnTo>
                          <a:pt x="1420" y="337"/>
                        </a:lnTo>
                        <a:lnTo>
                          <a:pt x="1121" y="486"/>
                        </a:lnTo>
                        <a:lnTo>
                          <a:pt x="859" y="710"/>
                        </a:lnTo>
                        <a:lnTo>
                          <a:pt x="598" y="934"/>
                        </a:lnTo>
                        <a:lnTo>
                          <a:pt x="374" y="1196"/>
                        </a:lnTo>
                        <a:lnTo>
                          <a:pt x="187" y="1457"/>
                        </a:lnTo>
                        <a:lnTo>
                          <a:pt x="75" y="1793"/>
                        </a:lnTo>
                        <a:lnTo>
                          <a:pt x="38" y="2092"/>
                        </a:lnTo>
                        <a:lnTo>
                          <a:pt x="0" y="2391"/>
                        </a:lnTo>
                        <a:lnTo>
                          <a:pt x="38" y="2652"/>
                        </a:lnTo>
                        <a:lnTo>
                          <a:pt x="112" y="2951"/>
                        </a:lnTo>
                        <a:lnTo>
                          <a:pt x="224" y="3212"/>
                        </a:lnTo>
                        <a:lnTo>
                          <a:pt x="374" y="3436"/>
                        </a:lnTo>
                        <a:lnTo>
                          <a:pt x="523" y="3698"/>
                        </a:lnTo>
                        <a:lnTo>
                          <a:pt x="710" y="3885"/>
                        </a:lnTo>
                        <a:lnTo>
                          <a:pt x="1121" y="4221"/>
                        </a:lnTo>
                        <a:lnTo>
                          <a:pt x="1606" y="4519"/>
                        </a:lnTo>
                        <a:lnTo>
                          <a:pt x="2092" y="4706"/>
                        </a:lnTo>
                        <a:lnTo>
                          <a:pt x="2353" y="4781"/>
                        </a:lnTo>
                        <a:lnTo>
                          <a:pt x="2615" y="4818"/>
                        </a:lnTo>
                        <a:lnTo>
                          <a:pt x="3175" y="4818"/>
                        </a:lnTo>
                        <a:lnTo>
                          <a:pt x="3436" y="4781"/>
                        </a:lnTo>
                        <a:lnTo>
                          <a:pt x="3698" y="4744"/>
                        </a:lnTo>
                        <a:lnTo>
                          <a:pt x="3922" y="4632"/>
                        </a:lnTo>
                        <a:lnTo>
                          <a:pt x="4146" y="4519"/>
                        </a:lnTo>
                        <a:lnTo>
                          <a:pt x="4370" y="4370"/>
                        </a:lnTo>
                        <a:lnTo>
                          <a:pt x="4594" y="4183"/>
                        </a:lnTo>
                        <a:lnTo>
                          <a:pt x="4856" y="3847"/>
                        </a:lnTo>
                        <a:lnTo>
                          <a:pt x="5005" y="3511"/>
                        </a:lnTo>
                        <a:lnTo>
                          <a:pt x="5117" y="3138"/>
                        </a:lnTo>
                        <a:lnTo>
                          <a:pt x="5192" y="2727"/>
                        </a:lnTo>
                        <a:lnTo>
                          <a:pt x="5192" y="2316"/>
                        </a:lnTo>
                        <a:lnTo>
                          <a:pt x="5154" y="1942"/>
                        </a:lnTo>
                        <a:lnTo>
                          <a:pt x="5080" y="1532"/>
                        </a:lnTo>
                        <a:lnTo>
                          <a:pt x="5005" y="1158"/>
                        </a:lnTo>
                        <a:lnTo>
                          <a:pt x="4930" y="971"/>
                        </a:lnTo>
                        <a:lnTo>
                          <a:pt x="4856" y="822"/>
                        </a:lnTo>
                        <a:lnTo>
                          <a:pt x="4706" y="673"/>
                        </a:lnTo>
                        <a:lnTo>
                          <a:pt x="4594" y="523"/>
                        </a:lnTo>
                        <a:lnTo>
                          <a:pt x="4407" y="411"/>
                        </a:lnTo>
                        <a:lnTo>
                          <a:pt x="4258" y="337"/>
                        </a:lnTo>
                        <a:lnTo>
                          <a:pt x="4071" y="299"/>
                        </a:lnTo>
                        <a:lnTo>
                          <a:pt x="3885" y="299"/>
                        </a:lnTo>
                        <a:lnTo>
                          <a:pt x="3548" y="337"/>
                        </a:lnTo>
                        <a:lnTo>
                          <a:pt x="3212" y="411"/>
                        </a:lnTo>
                        <a:lnTo>
                          <a:pt x="2951" y="187"/>
                        </a:lnTo>
                        <a:lnTo>
                          <a:pt x="2689" y="38"/>
                        </a:lnTo>
                        <a:lnTo>
                          <a:pt x="254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9" name="Google Shape;1329;p20"/>
                  <p:cNvSpPr/>
                  <p:nvPr/>
                </p:nvSpPr>
                <p:spPr>
                  <a:xfrm rot="1226450">
                    <a:off x="7012257" y="264704"/>
                    <a:ext cx="180724" cy="192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2" h="4334" extrusionOk="0">
                        <a:moveTo>
                          <a:pt x="1793" y="1"/>
                        </a:moveTo>
                        <a:lnTo>
                          <a:pt x="1420" y="75"/>
                        </a:lnTo>
                        <a:lnTo>
                          <a:pt x="1046" y="225"/>
                        </a:lnTo>
                        <a:lnTo>
                          <a:pt x="748" y="412"/>
                        </a:lnTo>
                        <a:lnTo>
                          <a:pt x="486" y="673"/>
                        </a:lnTo>
                        <a:lnTo>
                          <a:pt x="262" y="972"/>
                        </a:lnTo>
                        <a:lnTo>
                          <a:pt x="113" y="1308"/>
                        </a:lnTo>
                        <a:lnTo>
                          <a:pt x="38" y="1681"/>
                        </a:lnTo>
                        <a:lnTo>
                          <a:pt x="1" y="2055"/>
                        </a:lnTo>
                        <a:lnTo>
                          <a:pt x="38" y="2428"/>
                        </a:lnTo>
                        <a:lnTo>
                          <a:pt x="113" y="2802"/>
                        </a:lnTo>
                        <a:lnTo>
                          <a:pt x="262" y="3175"/>
                        </a:lnTo>
                        <a:lnTo>
                          <a:pt x="449" y="3511"/>
                        </a:lnTo>
                        <a:lnTo>
                          <a:pt x="710" y="3810"/>
                        </a:lnTo>
                        <a:lnTo>
                          <a:pt x="1009" y="4034"/>
                        </a:lnTo>
                        <a:lnTo>
                          <a:pt x="1308" y="4221"/>
                        </a:lnTo>
                        <a:lnTo>
                          <a:pt x="1495" y="4296"/>
                        </a:lnTo>
                        <a:lnTo>
                          <a:pt x="1681" y="4333"/>
                        </a:lnTo>
                        <a:lnTo>
                          <a:pt x="2055" y="4333"/>
                        </a:lnTo>
                        <a:lnTo>
                          <a:pt x="2242" y="4296"/>
                        </a:lnTo>
                        <a:lnTo>
                          <a:pt x="2466" y="4258"/>
                        </a:lnTo>
                        <a:lnTo>
                          <a:pt x="2764" y="4109"/>
                        </a:lnTo>
                        <a:lnTo>
                          <a:pt x="3026" y="3960"/>
                        </a:lnTo>
                        <a:lnTo>
                          <a:pt x="3250" y="3736"/>
                        </a:lnTo>
                        <a:lnTo>
                          <a:pt x="3437" y="3511"/>
                        </a:lnTo>
                        <a:lnTo>
                          <a:pt x="3586" y="3250"/>
                        </a:lnTo>
                        <a:lnTo>
                          <a:pt x="3736" y="2951"/>
                        </a:lnTo>
                        <a:lnTo>
                          <a:pt x="3810" y="2652"/>
                        </a:lnTo>
                        <a:lnTo>
                          <a:pt x="3885" y="2354"/>
                        </a:lnTo>
                        <a:lnTo>
                          <a:pt x="3960" y="2167"/>
                        </a:lnTo>
                        <a:lnTo>
                          <a:pt x="4034" y="1980"/>
                        </a:lnTo>
                        <a:lnTo>
                          <a:pt x="4072" y="1793"/>
                        </a:lnTo>
                        <a:lnTo>
                          <a:pt x="4072" y="1607"/>
                        </a:lnTo>
                        <a:lnTo>
                          <a:pt x="4034" y="1383"/>
                        </a:lnTo>
                        <a:lnTo>
                          <a:pt x="3960" y="1196"/>
                        </a:lnTo>
                        <a:lnTo>
                          <a:pt x="3885" y="1046"/>
                        </a:lnTo>
                        <a:lnTo>
                          <a:pt x="3736" y="860"/>
                        </a:lnTo>
                        <a:lnTo>
                          <a:pt x="3474" y="598"/>
                        </a:lnTo>
                        <a:lnTo>
                          <a:pt x="3175" y="374"/>
                        </a:lnTo>
                        <a:lnTo>
                          <a:pt x="2877" y="187"/>
                        </a:lnTo>
                        <a:lnTo>
                          <a:pt x="2503" y="75"/>
                        </a:lnTo>
                        <a:lnTo>
                          <a:pt x="213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0" name="Google Shape;1330;p20"/>
                  <p:cNvSpPr/>
                  <p:nvPr/>
                </p:nvSpPr>
                <p:spPr>
                  <a:xfrm rot="1226450">
                    <a:off x="7365342" y="431300"/>
                    <a:ext cx="188979" cy="1873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58" h="4221" extrusionOk="0">
                        <a:moveTo>
                          <a:pt x="1980" y="0"/>
                        </a:moveTo>
                        <a:lnTo>
                          <a:pt x="1681" y="75"/>
                        </a:lnTo>
                        <a:lnTo>
                          <a:pt x="1643" y="75"/>
                        </a:lnTo>
                        <a:lnTo>
                          <a:pt x="1419" y="38"/>
                        </a:lnTo>
                        <a:lnTo>
                          <a:pt x="1195" y="38"/>
                        </a:lnTo>
                        <a:lnTo>
                          <a:pt x="971" y="75"/>
                        </a:lnTo>
                        <a:lnTo>
                          <a:pt x="747" y="187"/>
                        </a:lnTo>
                        <a:lnTo>
                          <a:pt x="560" y="299"/>
                        </a:lnTo>
                        <a:lnTo>
                          <a:pt x="411" y="449"/>
                        </a:lnTo>
                        <a:lnTo>
                          <a:pt x="299" y="635"/>
                        </a:lnTo>
                        <a:lnTo>
                          <a:pt x="224" y="859"/>
                        </a:lnTo>
                        <a:lnTo>
                          <a:pt x="75" y="1494"/>
                        </a:lnTo>
                        <a:lnTo>
                          <a:pt x="38" y="1830"/>
                        </a:lnTo>
                        <a:lnTo>
                          <a:pt x="0" y="2167"/>
                        </a:lnTo>
                        <a:lnTo>
                          <a:pt x="38" y="2503"/>
                        </a:lnTo>
                        <a:lnTo>
                          <a:pt x="75" y="2801"/>
                        </a:lnTo>
                        <a:lnTo>
                          <a:pt x="150" y="3138"/>
                        </a:lnTo>
                        <a:lnTo>
                          <a:pt x="299" y="3399"/>
                        </a:lnTo>
                        <a:lnTo>
                          <a:pt x="448" y="3660"/>
                        </a:lnTo>
                        <a:lnTo>
                          <a:pt x="672" y="3847"/>
                        </a:lnTo>
                        <a:lnTo>
                          <a:pt x="897" y="3997"/>
                        </a:lnTo>
                        <a:lnTo>
                          <a:pt x="1158" y="4146"/>
                        </a:lnTo>
                        <a:lnTo>
                          <a:pt x="1457" y="4183"/>
                        </a:lnTo>
                        <a:lnTo>
                          <a:pt x="1718" y="4221"/>
                        </a:lnTo>
                        <a:lnTo>
                          <a:pt x="2017" y="4183"/>
                        </a:lnTo>
                        <a:lnTo>
                          <a:pt x="2278" y="4109"/>
                        </a:lnTo>
                        <a:lnTo>
                          <a:pt x="2727" y="3922"/>
                        </a:lnTo>
                        <a:lnTo>
                          <a:pt x="3100" y="3660"/>
                        </a:lnTo>
                        <a:lnTo>
                          <a:pt x="3474" y="3362"/>
                        </a:lnTo>
                        <a:lnTo>
                          <a:pt x="3772" y="2988"/>
                        </a:lnTo>
                        <a:lnTo>
                          <a:pt x="4034" y="2577"/>
                        </a:lnTo>
                        <a:lnTo>
                          <a:pt x="4146" y="2353"/>
                        </a:lnTo>
                        <a:lnTo>
                          <a:pt x="4183" y="2129"/>
                        </a:lnTo>
                        <a:lnTo>
                          <a:pt x="4258" y="1905"/>
                        </a:lnTo>
                        <a:lnTo>
                          <a:pt x="4258" y="1681"/>
                        </a:lnTo>
                        <a:lnTo>
                          <a:pt x="4258" y="1420"/>
                        </a:lnTo>
                        <a:lnTo>
                          <a:pt x="4220" y="1195"/>
                        </a:lnTo>
                        <a:lnTo>
                          <a:pt x="4146" y="1009"/>
                        </a:lnTo>
                        <a:lnTo>
                          <a:pt x="4071" y="859"/>
                        </a:lnTo>
                        <a:lnTo>
                          <a:pt x="3884" y="598"/>
                        </a:lnTo>
                        <a:lnTo>
                          <a:pt x="3623" y="374"/>
                        </a:lnTo>
                        <a:lnTo>
                          <a:pt x="3324" y="187"/>
                        </a:lnTo>
                        <a:lnTo>
                          <a:pt x="3025" y="75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1" name="Google Shape;1331;p20"/>
                  <p:cNvSpPr/>
                  <p:nvPr/>
                </p:nvSpPr>
                <p:spPr>
                  <a:xfrm rot="1226450">
                    <a:off x="7377965" y="724395"/>
                    <a:ext cx="190665" cy="1790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6" h="4034" extrusionOk="0">
                        <a:moveTo>
                          <a:pt x="2690" y="0"/>
                        </a:moveTo>
                        <a:lnTo>
                          <a:pt x="2428" y="37"/>
                        </a:lnTo>
                        <a:lnTo>
                          <a:pt x="2055" y="224"/>
                        </a:lnTo>
                        <a:lnTo>
                          <a:pt x="1906" y="262"/>
                        </a:lnTo>
                        <a:lnTo>
                          <a:pt x="1868" y="299"/>
                        </a:lnTo>
                        <a:lnTo>
                          <a:pt x="1794" y="336"/>
                        </a:lnTo>
                        <a:lnTo>
                          <a:pt x="1644" y="448"/>
                        </a:lnTo>
                        <a:lnTo>
                          <a:pt x="1383" y="448"/>
                        </a:lnTo>
                        <a:lnTo>
                          <a:pt x="1159" y="523"/>
                        </a:lnTo>
                        <a:lnTo>
                          <a:pt x="972" y="635"/>
                        </a:lnTo>
                        <a:lnTo>
                          <a:pt x="785" y="784"/>
                        </a:lnTo>
                        <a:lnTo>
                          <a:pt x="561" y="1046"/>
                        </a:lnTo>
                        <a:lnTo>
                          <a:pt x="374" y="1307"/>
                        </a:lnTo>
                        <a:lnTo>
                          <a:pt x="225" y="1569"/>
                        </a:lnTo>
                        <a:lnTo>
                          <a:pt x="113" y="1867"/>
                        </a:lnTo>
                        <a:lnTo>
                          <a:pt x="38" y="2166"/>
                        </a:lnTo>
                        <a:lnTo>
                          <a:pt x="1" y="2465"/>
                        </a:lnTo>
                        <a:lnTo>
                          <a:pt x="1" y="2764"/>
                        </a:lnTo>
                        <a:lnTo>
                          <a:pt x="76" y="3137"/>
                        </a:lnTo>
                        <a:lnTo>
                          <a:pt x="188" y="3399"/>
                        </a:lnTo>
                        <a:lnTo>
                          <a:pt x="374" y="3660"/>
                        </a:lnTo>
                        <a:lnTo>
                          <a:pt x="636" y="3847"/>
                        </a:lnTo>
                        <a:lnTo>
                          <a:pt x="748" y="3884"/>
                        </a:lnTo>
                        <a:lnTo>
                          <a:pt x="897" y="3959"/>
                        </a:lnTo>
                        <a:lnTo>
                          <a:pt x="1233" y="3996"/>
                        </a:lnTo>
                        <a:lnTo>
                          <a:pt x="1569" y="4034"/>
                        </a:lnTo>
                        <a:lnTo>
                          <a:pt x="1906" y="3996"/>
                        </a:lnTo>
                        <a:lnTo>
                          <a:pt x="2204" y="3959"/>
                        </a:lnTo>
                        <a:lnTo>
                          <a:pt x="2540" y="3884"/>
                        </a:lnTo>
                        <a:lnTo>
                          <a:pt x="2839" y="3772"/>
                        </a:lnTo>
                        <a:lnTo>
                          <a:pt x="3138" y="3586"/>
                        </a:lnTo>
                        <a:lnTo>
                          <a:pt x="3399" y="3399"/>
                        </a:lnTo>
                        <a:lnTo>
                          <a:pt x="3624" y="3175"/>
                        </a:lnTo>
                        <a:lnTo>
                          <a:pt x="3810" y="2951"/>
                        </a:lnTo>
                        <a:lnTo>
                          <a:pt x="3997" y="2689"/>
                        </a:lnTo>
                        <a:lnTo>
                          <a:pt x="4109" y="2390"/>
                        </a:lnTo>
                        <a:lnTo>
                          <a:pt x="4221" y="2092"/>
                        </a:lnTo>
                        <a:lnTo>
                          <a:pt x="4259" y="1793"/>
                        </a:lnTo>
                        <a:lnTo>
                          <a:pt x="4296" y="1494"/>
                        </a:lnTo>
                        <a:lnTo>
                          <a:pt x="4296" y="1195"/>
                        </a:lnTo>
                        <a:lnTo>
                          <a:pt x="4184" y="822"/>
                        </a:lnTo>
                        <a:lnTo>
                          <a:pt x="4109" y="635"/>
                        </a:lnTo>
                        <a:lnTo>
                          <a:pt x="4034" y="486"/>
                        </a:lnTo>
                        <a:lnTo>
                          <a:pt x="3922" y="336"/>
                        </a:lnTo>
                        <a:lnTo>
                          <a:pt x="3773" y="224"/>
                        </a:lnTo>
                        <a:lnTo>
                          <a:pt x="3624" y="149"/>
                        </a:lnTo>
                        <a:lnTo>
                          <a:pt x="3437" y="75"/>
                        </a:lnTo>
                        <a:lnTo>
                          <a:pt x="317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2" name="Google Shape;1332;p20"/>
                  <p:cNvSpPr/>
                  <p:nvPr/>
                </p:nvSpPr>
                <p:spPr>
                  <a:xfrm rot="1226450">
                    <a:off x="7011661" y="816192"/>
                    <a:ext cx="150899" cy="140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0" h="3176" extrusionOk="0">
                        <a:moveTo>
                          <a:pt x="1233" y="1"/>
                        </a:moveTo>
                        <a:lnTo>
                          <a:pt x="1009" y="38"/>
                        </a:lnTo>
                        <a:lnTo>
                          <a:pt x="822" y="150"/>
                        </a:lnTo>
                        <a:lnTo>
                          <a:pt x="635" y="262"/>
                        </a:lnTo>
                        <a:lnTo>
                          <a:pt x="486" y="449"/>
                        </a:lnTo>
                        <a:lnTo>
                          <a:pt x="336" y="636"/>
                        </a:lnTo>
                        <a:lnTo>
                          <a:pt x="262" y="822"/>
                        </a:lnTo>
                        <a:lnTo>
                          <a:pt x="75" y="1420"/>
                        </a:lnTo>
                        <a:lnTo>
                          <a:pt x="38" y="1681"/>
                        </a:lnTo>
                        <a:lnTo>
                          <a:pt x="0" y="2018"/>
                        </a:lnTo>
                        <a:lnTo>
                          <a:pt x="38" y="2204"/>
                        </a:lnTo>
                        <a:lnTo>
                          <a:pt x="112" y="2428"/>
                        </a:lnTo>
                        <a:lnTo>
                          <a:pt x="224" y="2652"/>
                        </a:lnTo>
                        <a:lnTo>
                          <a:pt x="374" y="2839"/>
                        </a:lnTo>
                        <a:lnTo>
                          <a:pt x="523" y="2989"/>
                        </a:lnTo>
                        <a:lnTo>
                          <a:pt x="710" y="3101"/>
                        </a:lnTo>
                        <a:lnTo>
                          <a:pt x="934" y="3175"/>
                        </a:lnTo>
                        <a:lnTo>
                          <a:pt x="1195" y="3175"/>
                        </a:lnTo>
                        <a:lnTo>
                          <a:pt x="1494" y="3138"/>
                        </a:lnTo>
                        <a:lnTo>
                          <a:pt x="1793" y="3063"/>
                        </a:lnTo>
                        <a:lnTo>
                          <a:pt x="2054" y="2951"/>
                        </a:lnTo>
                        <a:lnTo>
                          <a:pt x="2316" y="2802"/>
                        </a:lnTo>
                        <a:lnTo>
                          <a:pt x="2727" y="2503"/>
                        </a:lnTo>
                        <a:lnTo>
                          <a:pt x="3063" y="2204"/>
                        </a:lnTo>
                        <a:lnTo>
                          <a:pt x="3212" y="2018"/>
                        </a:lnTo>
                        <a:lnTo>
                          <a:pt x="3324" y="1831"/>
                        </a:lnTo>
                        <a:lnTo>
                          <a:pt x="3399" y="1607"/>
                        </a:lnTo>
                        <a:lnTo>
                          <a:pt x="3399" y="1383"/>
                        </a:lnTo>
                        <a:lnTo>
                          <a:pt x="3399" y="1121"/>
                        </a:lnTo>
                        <a:lnTo>
                          <a:pt x="3324" y="934"/>
                        </a:lnTo>
                        <a:lnTo>
                          <a:pt x="3212" y="710"/>
                        </a:lnTo>
                        <a:lnTo>
                          <a:pt x="3063" y="561"/>
                        </a:lnTo>
                        <a:lnTo>
                          <a:pt x="2839" y="374"/>
                        </a:lnTo>
                        <a:lnTo>
                          <a:pt x="2615" y="262"/>
                        </a:lnTo>
                        <a:lnTo>
                          <a:pt x="2353" y="225"/>
                        </a:lnTo>
                        <a:lnTo>
                          <a:pt x="2092" y="225"/>
                        </a:lnTo>
                        <a:lnTo>
                          <a:pt x="1905" y="113"/>
                        </a:lnTo>
                        <a:lnTo>
                          <a:pt x="1681" y="38"/>
                        </a:lnTo>
                        <a:lnTo>
                          <a:pt x="145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3" name="Google Shape;1333;p20"/>
                  <p:cNvSpPr/>
                  <p:nvPr/>
                </p:nvSpPr>
                <p:spPr>
                  <a:xfrm rot="1226450">
                    <a:off x="6364651" y="642823"/>
                    <a:ext cx="159154" cy="164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6" h="3699" extrusionOk="0">
                        <a:moveTo>
                          <a:pt x="1942" y="1"/>
                        </a:moveTo>
                        <a:lnTo>
                          <a:pt x="1718" y="75"/>
                        </a:lnTo>
                        <a:lnTo>
                          <a:pt x="1494" y="150"/>
                        </a:lnTo>
                        <a:lnTo>
                          <a:pt x="1307" y="187"/>
                        </a:lnTo>
                        <a:lnTo>
                          <a:pt x="1158" y="225"/>
                        </a:lnTo>
                        <a:lnTo>
                          <a:pt x="971" y="299"/>
                        </a:lnTo>
                        <a:lnTo>
                          <a:pt x="822" y="374"/>
                        </a:lnTo>
                        <a:lnTo>
                          <a:pt x="672" y="486"/>
                        </a:lnTo>
                        <a:lnTo>
                          <a:pt x="560" y="636"/>
                        </a:lnTo>
                        <a:lnTo>
                          <a:pt x="486" y="785"/>
                        </a:lnTo>
                        <a:lnTo>
                          <a:pt x="448" y="972"/>
                        </a:lnTo>
                        <a:lnTo>
                          <a:pt x="448" y="1009"/>
                        </a:lnTo>
                        <a:lnTo>
                          <a:pt x="262" y="1270"/>
                        </a:lnTo>
                        <a:lnTo>
                          <a:pt x="150" y="1569"/>
                        </a:lnTo>
                        <a:lnTo>
                          <a:pt x="37" y="1793"/>
                        </a:lnTo>
                        <a:lnTo>
                          <a:pt x="0" y="2017"/>
                        </a:lnTo>
                        <a:lnTo>
                          <a:pt x="0" y="2241"/>
                        </a:lnTo>
                        <a:lnTo>
                          <a:pt x="37" y="2466"/>
                        </a:lnTo>
                        <a:lnTo>
                          <a:pt x="75" y="2652"/>
                        </a:lnTo>
                        <a:lnTo>
                          <a:pt x="187" y="2839"/>
                        </a:lnTo>
                        <a:lnTo>
                          <a:pt x="336" y="3026"/>
                        </a:lnTo>
                        <a:lnTo>
                          <a:pt x="560" y="3175"/>
                        </a:lnTo>
                        <a:lnTo>
                          <a:pt x="672" y="3213"/>
                        </a:lnTo>
                        <a:lnTo>
                          <a:pt x="784" y="3325"/>
                        </a:lnTo>
                        <a:lnTo>
                          <a:pt x="896" y="3437"/>
                        </a:lnTo>
                        <a:lnTo>
                          <a:pt x="1046" y="3549"/>
                        </a:lnTo>
                        <a:lnTo>
                          <a:pt x="1195" y="3623"/>
                        </a:lnTo>
                        <a:lnTo>
                          <a:pt x="1382" y="3661"/>
                        </a:lnTo>
                        <a:lnTo>
                          <a:pt x="1531" y="3698"/>
                        </a:lnTo>
                        <a:lnTo>
                          <a:pt x="1718" y="3661"/>
                        </a:lnTo>
                        <a:lnTo>
                          <a:pt x="1905" y="3661"/>
                        </a:lnTo>
                        <a:lnTo>
                          <a:pt x="2428" y="3474"/>
                        </a:lnTo>
                        <a:lnTo>
                          <a:pt x="2652" y="3362"/>
                        </a:lnTo>
                        <a:lnTo>
                          <a:pt x="2876" y="3250"/>
                        </a:lnTo>
                        <a:lnTo>
                          <a:pt x="3063" y="3063"/>
                        </a:lnTo>
                        <a:lnTo>
                          <a:pt x="3249" y="2876"/>
                        </a:lnTo>
                        <a:lnTo>
                          <a:pt x="3399" y="2690"/>
                        </a:lnTo>
                        <a:lnTo>
                          <a:pt x="3511" y="2428"/>
                        </a:lnTo>
                        <a:lnTo>
                          <a:pt x="3548" y="2204"/>
                        </a:lnTo>
                        <a:lnTo>
                          <a:pt x="3586" y="2017"/>
                        </a:lnTo>
                        <a:lnTo>
                          <a:pt x="3548" y="1607"/>
                        </a:lnTo>
                        <a:lnTo>
                          <a:pt x="3473" y="1233"/>
                        </a:lnTo>
                        <a:lnTo>
                          <a:pt x="3361" y="822"/>
                        </a:lnTo>
                        <a:lnTo>
                          <a:pt x="3287" y="598"/>
                        </a:lnTo>
                        <a:lnTo>
                          <a:pt x="3137" y="411"/>
                        </a:lnTo>
                        <a:lnTo>
                          <a:pt x="2988" y="262"/>
                        </a:lnTo>
                        <a:lnTo>
                          <a:pt x="2801" y="150"/>
                        </a:lnTo>
                        <a:lnTo>
                          <a:pt x="2614" y="38"/>
                        </a:lnTo>
                        <a:lnTo>
                          <a:pt x="239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34" name="Google Shape;1334;p20"/>
                <p:cNvSpPr/>
                <p:nvPr/>
              </p:nvSpPr>
              <p:spPr>
                <a:xfrm rot="9257907" flipH="1">
                  <a:off x="7774891" y="3961880"/>
                  <a:ext cx="2566011" cy="24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3" h="47570" extrusionOk="0">
                      <a:moveTo>
                        <a:pt x="34604" y="0"/>
                      </a:moveTo>
                      <a:lnTo>
                        <a:pt x="34026" y="41"/>
                      </a:lnTo>
                      <a:lnTo>
                        <a:pt x="33448" y="83"/>
                      </a:lnTo>
                      <a:lnTo>
                        <a:pt x="32828" y="207"/>
                      </a:lnTo>
                      <a:lnTo>
                        <a:pt x="32209" y="330"/>
                      </a:lnTo>
                      <a:lnTo>
                        <a:pt x="31590" y="496"/>
                      </a:lnTo>
                      <a:lnTo>
                        <a:pt x="30268" y="867"/>
                      </a:lnTo>
                      <a:lnTo>
                        <a:pt x="28947" y="1363"/>
                      </a:lnTo>
                      <a:lnTo>
                        <a:pt x="24529" y="3138"/>
                      </a:lnTo>
                      <a:lnTo>
                        <a:pt x="22257" y="4088"/>
                      </a:lnTo>
                      <a:lnTo>
                        <a:pt x="19904" y="5079"/>
                      </a:lnTo>
                      <a:lnTo>
                        <a:pt x="17426" y="6153"/>
                      </a:lnTo>
                      <a:lnTo>
                        <a:pt x="14783" y="7350"/>
                      </a:lnTo>
                      <a:lnTo>
                        <a:pt x="11893" y="8672"/>
                      </a:lnTo>
                      <a:lnTo>
                        <a:pt x="8796" y="10200"/>
                      </a:lnTo>
                      <a:lnTo>
                        <a:pt x="7887" y="10654"/>
                      </a:lnTo>
                      <a:lnTo>
                        <a:pt x="7020" y="11108"/>
                      </a:lnTo>
                      <a:lnTo>
                        <a:pt x="6194" y="11604"/>
                      </a:lnTo>
                      <a:lnTo>
                        <a:pt x="5451" y="12099"/>
                      </a:lnTo>
                      <a:lnTo>
                        <a:pt x="4708" y="12595"/>
                      </a:lnTo>
                      <a:lnTo>
                        <a:pt x="4047" y="13131"/>
                      </a:lnTo>
                      <a:lnTo>
                        <a:pt x="3428" y="13627"/>
                      </a:lnTo>
                      <a:lnTo>
                        <a:pt x="2808" y="14164"/>
                      </a:lnTo>
                      <a:lnTo>
                        <a:pt x="2313" y="14701"/>
                      </a:lnTo>
                      <a:lnTo>
                        <a:pt x="1817" y="15237"/>
                      </a:lnTo>
                      <a:lnTo>
                        <a:pt x="1404" y="15815"/>
                      </a:lnTo>
                      <a:lnTo>
                        <a:pt x="1033" y="16352"/>
                      </a:lnTo>
                      <a:lnTo>
                        <a:pt x="702" y="16930"/>
                      </a:lnTo>
                      <a:lnTo>
                        <a:pt x="454" y="17508"/>
                      </a:lnTo>
                      <a:lnTo>
                        <a:pt x="248" y="18087"/>
                      </a:lnTo>
                      <a:lnTo>
                        <a:pt x="124" y="18623"/>
                      </a:lnTo>
                      <a:lnTo>
                        <a:pt x="42" y="19243"/>
                      </a:lnTo>
                      <a:lnTo>
                        <a:pt x="0" y="19821"/>
                      </a:lnTo>
                      <a:lnTo>
                        <a:pt x="42" y="20399"/>
                      </a:lnTo>
                      <a:lnTo>
                        <a:pt x="124" y="20977"/>
                      </a:lnTo>
                      <a:lnTo>
                        <a:pt x="289" y="21555"/>
                      </a:lnTo>
                      <a:lnTo>
                        <a:pt x="537" y="22133"/>
                      </a:lnTo>
                      <a:lnTo>
                        <a:pt x="826" y="22711"/>
                      </a:lnTo>
                      <a:lnTo>
                        <a:pt x="1198" y="23290"/>
                      </a:lnTo>
                      <a:lnTo>
                        <a:pt x="1611" y="23909"/>
                      </a:lnTo>
                      <a:lnTo>
                        <a:pt x="2106" y="24487"/>
                      </a:lnTo>
                      <a:lnTo>
                        <a:pt x="2684" y="25065"/>
                      </a:lnTo>
                      <a:lnTo>
                        <a:pt x="3345" y="25602"/>
                      </a:lnTo>
                      <a:lnTo>
                        <a:pt x="4047" y="26180"/>
                      </a:lnTo>
                      <a:lnTo>
                        <a:pt x="4832" y="26758"/>
                      </a:lnTo>
                      <a:lnTo>
                        <a:pt x="5699" y="27295"/>
                      </a:lnTo>
                      <a:lnTo>
                        <a:pt x="6648" y="27873"/>
                      </a:lnTo>
                      <a:lnTo>
                        <a:pt x="9333" y="29401"/>
                      </a:lnTo>
                      <a:lnTo>
                        <a:pt x="12058" y="31094"/>
                      </a:lnTo>
                      <a:lnTo>
                        <a:pt x="14907" y="32870"/>
                      </a:lnTo>
                      <a:lnTo>
                        <a:pt x="17922" y="34810"/>
                      </a:lnTo>
                      <a:lnTo>
                        <a:pt x="21184" y="36875"/>
                      </a:lnTo>
                      <a:lnTo>
                        <a:pt x="24776" y="39105"/>
                      </a:lnTo>
                      <a:lnTo>
                        <a:pt x="28740" y="41500"/>
                      </a:lnTo>
                      <a:lnTo>
                        <a:pt x="33159" y="44101"/>
                      </a:lnTo>
                      <a:lnTo>
                        <a:pt x="34398" y="44762"/>
                      </a:lnTo>
                      <a:lnTo>
                        <a:pt x="35554" y="45381"/>
                      </a:lnTo>
                      <a:lnTo>
                        <a:pt x="36669" y="45918"/>
                      </a:lnTo>
                      <a:lnTo>
                        <a:pt x="37742" y="46373"/>
                      </a:lnTo>
                      <a:lnTo>
                        <a:pt x="38775" y="46744"/>
                      </a:lnTo>
                      <a:lnTo>
                        <a:pt x="39766" y="47033"/>
                      </a:lnTo>
                      <a:lnTo>
                        <a:pt x="40716" y="47281"/>
                      </a:lnTo>
                      <a:lnTo>
                        <a:pt x="41624" y="47446"/>
                      </a:lnTo>
                      <a:lnTo>
                        <a:pt x="42450" y="47570"/>
                      </a:lnTo>
                      <a:lnTo>
                        <a:pt x="44019" y="47570"/>
                      </a:lnTo>
                      <a:lnTo>
                        <a:pt x="44721" y="47446"/>
                      </a:lnTo>
                      <a:lnTo>
                        <a:pt x="45382" y="47281"/>
                      </a:lnTo>
                      <a:lnTo>
                        <a:pt x="45960" y="47074"/>
                      </a:lnTo>
                      <a:lnTo>
                        <a:pt x="46538" y="46785"/>
                      </a:lnTo>
                      <a:lnTo>
                        <a:pt x="47033" y="46414"/>
                      </a:lnTo>
                      <a:lnTo>
                        <a:pt x="47529" y="46001"/>
                      </a:lnTo>
                      <a:lnTo>
                        <a:pt x="47942" y="45547"/>
                      </a:lnTo>
                      <a:lnTo>
                        <a:pt x="48313" y="45010"/>
                      </a:lnTo>
                      <a:lnTo>
                        <a:pt x="48644" y="44432"/>
                      </a:lnTo>
                      <a:lnTo>
                        <a:pt x="48933" y="43771"/>
                      </a:lnTo>
                      <a:lnTo>
                        <a:pt x="49139" y="43069"/>
                      </a:lnTo>
                      <a:lnTo>
                        <a:pt x="49305" y="42326"/>
                      </a:lnTo>
                      <a:lnTo>
                        <a:pt x="49470" y="41500"/>
                      </a:lnTo>
                      <a:lnTo>
                        <a:pt x="49552" y="40674"/>
                      </a:lnTo>
                      <a:lnTo>
                        <a:pt x="49552" y="39724"/>
                      </a:lnTo>
                      <a:lnTo>
                        <a:pt x="49552" y="38775"/>
                      </a:lnTo>
                      <a:lnTo>
                        <a:pt x="49470" y="37742"/>
                      </a:lnTo>
                      <a:lnTo>
                        <a:pt x="49387" y="36669"/>
                      </a:lnTo>
                      <a:lnTo>
                        <a:pt x="49222" y="35554"/>
                      </a:lnTo>
                      <a:lnTo>
                        <a:pt x="48974" y="34397"/>
                      </a:lnTo>
                      <a:lnTo>
                        <a:pt x="48726" y="33200"/>
                      </a:lnTo>
                      <a:lnTo>
                        <a:pt x="47075" y="26056"/>
                      </a:lnTo>
                      <a:lnTo>
                        <a:pt x="45795" y="20193"/>
                      </a:lnTo>
                      <a:lnTo>
                        <a:pt x="44721" y="15072"/>
                      </a:lnTo>
                      <a:lnTo>
                        <a:pt x="43730" y="10158"/>
                      </a:lnTo>
                      <a:lnTo>
                        <a:pt x="43523" y="9167"/>
                      </a:lnTo>
                      <a:lnTo>
                        <a:pt x="43317" y="8259"/>
                      </a:lnTo>
                      <a:lnTo>
                        <a:pt x="43069" y="7433"/>
                      </a:lnTo>
                      <a:lnTo>
                        <a:pt x="42780" y="6607"/>
                      </a:lnTo>
                      <a:lnTo>
                        <a:pt x="42491" y="5864"/>
                      </a:lnTo>
                      <a:lnTo>
                        <a:pt x="42202" y="5162"/>
                      </a:lnTo>
                      <a:lnTo>
                        <a:pt x="41872" y="4501"/>
                      </a:lnTo>
                      <a:lnTo>
                        <a:pt x="41541" y="3882"/>
                      </a:lnTo>
                      <a:lnTo>
                        <a:pt x="41211" y="3345"/>
                      </a:lnTo>
                      <a:lnTo>
                        <a:pt x="40839" y="2849"/>
                      </a:lnTo>
                      <a:lnTo>
                        <a:pt x="40426" y="2354"/>
                      </a:lnTo>
                      <a:lnTo>
                        <a:pt x="40055" y="1941"/>
                      </a:lnTo>
                      <a:lnTo>
                        <a:pt x="39601" y="1569"/>
                      </a:lnTo>
                      <a:lnTo>
                        <a:pt x="39188" y="1239"/>
                      </a:lnTo>
                      <a:lnTo>
                        <a:pt x="38733" y="950"/>
                      </a:lnTo>
                      <a:lnTo>
                        <a:pt x="38279" y="702"/>
                      </a:lnTo>
                      <a:lnTo>
                        <a:pt x="37784" y="496"/>
                      </a:lnTo>
                      <a:lnTo>
                        <a:pt x="37288" y="330"/>
                      </a:lnTo>
                      <a:lnTo>
                        <a:pt x="36793" y="165"/>
                      </a:lnTo>
                      <a:lnTo>
                        <a:pt x="36256" y="83"/>
                      </a:lnTo>
                      <a:lnTo>
                        <a:pt x="357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35" name="Google Shape;1335;p20"/>
                <p:cNvGrpSpPr/>
                <p:nvPr/>
              </p:nvGrpSpPr>
              <p:grpSpPr>
                <a:xfrm rot="5400000" flipH="1">
                  <a:off x="8812846" y="3491005"/>
                  <a:ext cx="939304" cy="863856"/>
                  <a:chOff x="3644250" y="3395750"/>
                  <a:chExt cx="499550" cy="459400"/>
                </a:xfrm>
              </p:grpSpPr>
              <p:sp>
                <p:nvSpPr>
                  <p:cNvPr id="1336" name="Google Shape;1336;p20"/>
                  <p:cNvSpPr/>
                  <p:nvPr/>
                </p:nvSpPr>
                <p:spPr>
                  <a:xfrm>
                    <a:off x="3999050" y="3524600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524" y="1"/>
                        </a:moveTo>
                        <a:lnTo>
                          <a:pt x="412" y="75"/>
                        </a:lnTo>
                        <a:lnTo>
                          <a:pt x="262" y="150"/>
                        </a:lnTo>
                        <a:lnTo>
                          <a:pt x="188" y="225"/>
                        </a:lnTo>
                        <a:lnTo>
                          <a:pt x="113" y="337"/>
                        </a:lnTo>
                        <a:lnTo>
                          <a:pt x="38" y="449"/>
                        </a:lnTo>
                        <a:lnTo>
                          <a:pt x="1" y="710"/>
                        </a:lnTo>
                        <a:lnTo>
                          <a:pt x="38" y="972"/>
                        </a:lnTo>
                        <a:lnTo>
                          <a:pt x="113" y="1084"/>
                        </a:lnTo>
                        <a:lnTo>
                          <a:pt x="188" y="1196"/>
                        </a:lnTo>
                        <a:lnTo>
                          <a:pt x="262" y="1271"/>
                        </a:lnTo>
                        <a:lnTo>
                          <a:pt x="412" y="1345"/>
                        </a:lnTo>
                        <a:lnTo>
                          <a:pt x="524" y="1420"/>
                        </a:lnTo>
                        <a:lnTo>
                          <a:pt x="860" y="1420"/>
                        </a:lnTo>
                        <a:lnTo>
                          <a:pt x="1009" y="1345"/>
                        </a:lnTo>
                        <a:lnTo>
                          <a:pt x="1121" y="1271"/>
                        </a:lnTo>
                        <a:lnTo>
                          <a:pt x="1196" y="1196"/>
                        </a:lnTo>
                        <a:lnTo>
                          <a:pt x="1271" y="1084"/>
                        </a:lnTo>
                        <a:lnTo>
                          <a:pt x="1346" y="972"/>
                        </a:lnTo>
                        <a:lnTo>
                          <a:pt x="1383" y="710"/>
                        </a:lnTo>
                        <a:lnTo>
                          <a:pt x="1346" y="449"/>
                        </a:lnTo>
                        <a:lnTo>
                          <a:pt x="1271" y="337"/>
                        </a:lnTo>
                        <a:lnTo>
                          <a:pt x="1196" y="225"/>
                        </a:lnTo>
                        <a:lnTo>
                          <a:pt x="1121" y="150"/>
                        </a:lnTo>
                        <a:lnTo>
                          <a:pt x="1009" y="75"/>
                        </a:lnTo>
                        <a:lnTo>
                          <a:pt x="86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7" name="Google Shape;1337;p20"/>
                  <p:cNvSpPr/>
                  <p:nvPr/>
                </p:nvSpPr>
                <p:spPr>
                  <a:xfrm>
                    <a:off x="3829125" y="3607700"/>
                    <a:ext cx="33650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" h="1420" extrusionOk="0">
                        <a:moveTo>
                          <a:pt x="524" y="1"/>
                        </a:moveTo>
                        <a:lnTo>
                          <a:pt x="374" y="75"/>
                        </a:lnTo>
                        <a:lnTo>
                          <a:pt x="262" y="113"/>
                        </a:lnTo>
                        <a:lnTo>
                          <a:pt x="150" y="225"/>
                        </a:lnTo>
                        <a:lnTo>
                          <a:pt x="75" y="337"/>
                        </a:lnTo>
                        <a:lnTo>
                          <a:pt x="38" y="449"/>
                        </a:lnTo>
                        <a:lnTo>
                          <a:pt x="1" y="710"/>
                        </a:lnTo>
                        <a:lnTo>
                          <a:pt x="38" y="972"/>
                        </a:lnTo>
                        <a:lnTo>
                          <a:pt x="75" y="1084"/>
                        </a:lnTo>
                        <a:lnTo>
                          <a:pt x="150" y="1196"/>
                        </a:lnTo>
                        <a:lnTo>
                          <a:pt x="262" y="1271"/>
                        </a:lnTo>
                        <a:lnTo>
                          <a:pt x="374" y="1345"/>
                        </a:lnTo>
                        <a:lnTo>
                          <a:pt x="524" y="1383"/>
                        </a:lnTo>
                        <a:lnTo>
                          <a:pt x="673" y="1420"/>
                        </a:lnTo>
                        <a:lnTo>
                          <a:pt x="822" y="1383"/>
                        </a:lnTo>
                        <a:lnTo>
                          <a:pt x="972" y="1345"/>
                        </a:lnTo>
                        <a:lnTo>
                          <a:pt x="1084" y="1271"/>
                        </a:lnTo>
                        <a:lnTo>
                          <a:pt x="1196" y="1196"/>
                        </a:lnTo>
                        <a:lnTo>
                          <a:pt x="1270" y="1084"/>
                        </a:lnTo>
                        <a:lnTo>
                          <a:pt x="1308" y="972"/>
                        </a:lnTo>
                        <a:lnTo>
                          <a:pt x="1345" y="710"/>
                        </a:lnTo>
                        <a:lnTo>
                          <a:pt x="1308" y="449"/>
                        </a:lnTo>
                        <a:lnTo>
                          <a:pt x="1270" y="337"/>
                        </a:lnTo>
                        <a:lnTo>
                          <a:pt x="1196" y="225"/>
                        </a:lnTo>
                        <a:lnTo>
                          <a:pt x="1084" y="113"/>
                        </a:lnTo>
                        <a:lnTo>
                          <a:pt x="972" y="75"/>
                        </a:lnTo>
                        <a:lnTo>
                          <a:pt x="822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8" name="Google Shape;1338;p20"/>
                  <p:cNvSpPr/>
                  <p:nvPr/>
                </p:nvSpPr>
                <p:spPr>
                  <a:xfrm>
                    <a:off x="3939300" y="3727225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673" y="0"/>
                        </a:moveTo>
                        <a:lnTo>
                          <a:pt x="524" y="38"/>
                        </a:lnTo>
                        <a:lnTo>
                          <a:pt x="374" y="75"/>
                        </a:lnTo>
                        <a:lnTo>
                          <a:pt x="262" y="150"/>
                        </a:lnTo>
                        <a:lnTo>
                          <a:pt x="187" y="224"/>
                        </a:lnTo>
                        <a:lnTo>
                          <a:pt x="113" y="336"/>
                        </a:lnTo>
                        <a:lnTo>
                          <a:pt x="38" y="448"/>
                        </a:lnTo>
                        <a:lnTo>
                          <a:pt x="1" y="710"/>
                        </a:lnTo>
                        <a:lnTo>
                          <a:pt x="38" y="971"/>
                        </a:lnTo>
                        <a:lnTo>
                          <a:pt x="113" y="1083"/>
                        </a:lnTo>
                        <a:lnTo>
                          <a:pt x="187" y="1195"/>
                        </a:lnTo>
                        <a:lnTo>
                          <a:pt x="262" y="1307"/>
                        </a:lnTo>
                        <a:lnTo>
                          <a:pt x="374" y="1382"/>
                        </a:lnTo>
                        <a:lnTo>
                          <a:pt x="524" y="1419"/>
                        </a:lnTo>
                        <a:lnTo>
                          <a:pt x="860" y="1419"/>
                        </a:lnTo>
                        <a:lnTo>
                          <a:pt x="972" y="1382"/>
                        </a:lnTo>
                        <a:lnTo>
                          <a:pt x="1121" y="1307"/>
                        </a:lnTo>
                        <a:lnTo>
                          <a:pt x="1196" y="1195"/>
                        </a:lnTo>
                        <a:lnTo>
                          <a:pt x="1271" y="1083"/>
                        </a:lnTo>
                        <a:lnTo>
                          <a:pt x="1345" y="971"/>
                        </a:lnTo>
                        <a:lnTo>
                          <a:pt x="1383" y="710"/>
                        </a:lnTo>
                        <a:lnTo>
                          <a:pt x="1345" y="448"/>
                        </a:lnTo>
                        <a:lnTo>
                          <a:pt x="1271" y="336"/>
                        </a:lnTo>
                        <a:lnTo>
                          <a:pt x="1196" y="224"/>
                        </a:lnTo>
                        <a:lnTo>
                          <a:pt x="1121" y="150"/>
                        </a:lnTo>
                        <a:lnTo>
                          <a:pt x="972" y="75"/>
                        </a:lnTo>
                        <a:lnTo>
                          <a:pt x="860" y="38"/>
                        </a:lnTo>
                        <a:lnTo>
                          <a:pt x="67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9" name="Google Shape;1339;p20"/>
                  <p:cNvSpPr/>
                  <p:nvPr/>
                </p:nvSpPr>
                <p:spPr>
                  <a:xfrm>
                    <a:off x="3934625" y="3635725"/>
                    <a:ext cx="34575" cy="3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382" extrusionOk="0">
                        <a:moveTo>
                          <a:pt x="524" y="0"/>
                        </a:moveTo>
                        <a:lnTo>
                          <a:pt x="374" y="37"/>
                        </a:lnTo>
                        <a:lnTo>
                          <a:pt x="262" y="112"/>
                        </a:lnTo>
                        <a:lnTo>
                          <a:pt x="188" y="187"/>
                        </a:lnTo>
                        <a:lnTo>
                          <a:pt x="113" y="299"/>
                        </a:lnTo>
                        <a:lnTo>
                          <a:pt x="38" y="448"/>
                        </a:lnTo>
                        <a:lnTo>
                          <a:pt x="1" y="672"/>
                        </a:lnTo>
                        <a:lnTo>
                          <a:pt x="38" y="934"/>
                        </a:lnTo>
                        <a:lnTo>
                          <a:pt x="113" y="1083"/>
                        </a:lnTo>
                        <a:lnTo>
                          <a:pt x="188" y="1195"/>
                        </a:lnTo>
                        <a:lnTo>
                          <a:pt x="262" y="1270"/>
                        </a:lnTo>
                        <a:lnTo>
                          <a:pt x="374" y="1345"/>
                        </a:lnTo>
                        <a:lnTo>
                          <a:pt x="524" y="1382"/>
                        </a:lnTo>
                        <a:lnTo>
                          <a:pt x="860" y="1382"/>
                        </a:lnTo>
                        <a:lnTo>
                          <a:pt x="972" y="1345"/>
                        </a:lnTo>
                        <a:lnTo>
                          <a:pt x="1121" y="1270"/>
                        </a:lnTo>
                        <a:lnTo>
                          <a:pt x="1196" y="1195"/>
                        </a:lnTo>
                        <a:lnTo>
                          <a:pt x="1271" y="1083"/>
                        </a:lnTo>
                        <a:lnTo>
                          <a:pt x="1346" y="934"/>
                        </a:lnTo>
                        <a:lnTo>
                          <a:pt x="1383" y="672"/>
                        </a:lnTo>
                        <a:lnTo>
                          <a:pt x="1346" y="448"/>
                        </a:lnTo>
                        <a:lnTo>
                          <a:pt x="1271" y="299"/>
                        </a:lnTo>
                        <a:lnTo>
                          <a:pt x="1196" y="187"/>
                        </a:lnTo>
                        <a:lnTo>
                          <a:pt x="1121" y="112"/>
                        </a:lnTo>
                        <a:lnTo>
                          <a:pt x="1009" y="37"/>
                        </a:lnTo>
                        <a:lnTo>
                          <a:pt x="86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0" name="Google Shape;1340;p20"/>
                  <p:cNvSpPr/>
                  <p:nvPr/>
                </p:nvSpPr>
                <p:spPr>
                  <a:xfrm>
                    <a:off x="4027075" y="3635725"/>
                    <a:ext cx="34575" cy="3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382" extrusionOk="0">
                        <a:moveTo>
                          <a:pt x="523" y="0"/>
                        </a:moveTo>
                        <a:lnTo>
                          <a:pt x="374" y="37"/>
                        </a:lnTo>
                        <a:lnTo>
                          <a:pt x="262" y="112"/>
                        </a:lnTo>
                        <a:lnTo>
                          <a:pt x="150" y="187"/>
                        </a:lnTo>
                        <a:lnTo>
                          <a:pt x="75" y="299"/>
                        </a:lnTo>
                        <a:lnTo>
                          <a:pt x="38" y="448"/>
                        </a:lnTo>
                        <a:lnTo>
                          <a:pt x="0" y="672"/>
                        </a:lnTo>
                        <a:lnTo>
                          <a:pt x="38" y="934"/>
                        </a:lnTo>
                        <a:lnTo>
                          <a:pt x="75" y="1083"/>
                        </a:lnTo>
                        <a:lnTo>
                          <a:pt x="150" y="1195"/>
                        </a:lnTo>
                        <a:lnTo>
                          <a:pt x="262" y="1270"/>
                        </a:lnTo>
                        <a:lnTo>
                          <a:pt x="374" y="1345"/>
                        </a:lnTo>
                        <a:lnTo>
                          <a:pt x="523" y="1382"/>
                        </a:lnTo>
                        <a:lnTo>
                          <a:pt x="859" y="1382"/>
                        </a:lnTo>
                        <a:lnTo>
                          <a:pt x="971" y="1345"/>
                        </a:lnTo>
                        <a:lnTo>
                          <a:pt x="1084" y="1270"/>
                        </a:lnTo>
                        <a:lnTo>
                          <a:pt x="1196" y="1195"/>
                        </a:lnTo>
                        <a:lnTo>
                          <a:pt x="1270" y="1083"/>
                        </a:lnTo>
                        <a:lnTo>
                          <a:pt x="1308" y="934"/>
                        </a:lnTo>
                        <a:lnTo>
                          <a:pt x="1382" y="672"/>
                        </a:lnTo>
                        <a:lnTo>
                          <a:pt x="1308" y="448"/>
                        </a:lnTo>
                        <a:lnTo>
                          <a:pt x="1270" y="299"/>
                        </a:lnTo>
                        <a:lnTo>
                          <a:pt x="1196" y="187"/>
                        </a:lnTo>
                        <a:lnTo>
                          <a:pt x="1084" y="112"/>
                        </a:lnTo>
                        <a:lnTo>
                          <a:pt x="971" y="37"/>
                        </a:lnTo>
                        <a:lnTo>
                          <a:pt x="85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1" name="Google Shape;1341;p20"/>
                  <p:cNvSpPr/>
                  <p:nvPr/>
                </p:nvSpPr>
                <p:spPr>
                  <a:xfrm>
                    <a:off x="3920625" y="3524600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524" y="1"/>
                        </a:moveTo>
                        <a:lnTo>
                          <a:pt x="412" y="75"/>
                        </a:lnTo>
                        <a:lnTo>
                          <a:pt x="262" y="150"/>
                        </a:lnTo>
                        <a:lnTo>
                          <a:pt x="187" y="225"/>
                        </a:lnTo>
                        <a:lnTo>
                          <a:pt x="113" y="337"/>
                        </a:lnTo>
                        <a:lnTo>
                          <a:pt x="38" y="449"/>
                        </a:lnTo>
                        <a:lnTo>
                          <a:pt x="1" y="710"/>
                        </a:lnTo>
                        <a:lnTo>
                          <a:pt x="38" y="972"/>
                        </a:lnTo>
                        <a:lnTo>
                          <a:pt x="113" y="1084"/>
                        </a:lnTo>
                        <a:lnTo>
                          <a:pt x="187" y="1196"/>
                        </a:lnTo>
                        <a:lnTo>
                          <a:pt x="262" y="1271"/>
                        </a:lnTo>
                        <a:lnTo>
                          <a:pt x="412" y="1345"/>
                        </a:lnTo>
                        <a:lnTo>
                          <a:pt x="524" y="1420"/>
                        </a:lnTo>
                        <a:lnTo>
                          <a:pt x="860" y="1420"/>
                        </a:lnTo>
                        <a:lnTo>
                          <a:pt x="1009" y="1345"/>
                        </a:lnTo>
                        <a:lnTo>
                          <a:pt x="1121" y="1271"/>
                        </a:lnTo>
                        <a:lnTo>
                          <a:pt x="1196" y="1196"/>
                        </a:lnTo>
                        <a:lnTo>
                          <a:pt x="1271" y="1084"/>
                        </a:lnTo>
                        <a:lnTo>
                          <a:pt x="1345" y="972"/>
                        </a:lnTo>
                        <a:lnTo>
                          <a:pt x="1383" y="710"/>
                        </a:lnTo>
                        <a:lnTo>
                          <a:pt x="1345" y="449"/>
                        </a:lnTo>
                        <a:lnTo>
                          <a:pt x="1271" y="337"/>
                        </a:lnTo>
                        <a:lnTo>
                          <a:pt x="1196" y="225"/>
                        </a:lnTo>
                        <a:lnTo>
                          <a:pt x="1121" y="150"/>
                        </a:lnTo>
                        <a:lnTo>
                          <a:pt x="1009" y="75"/>
                        </a:lnTo>
                        <a:lnTo>
                          <a:pt x="86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2" name="Google Shape;1342;p20"/>
                  <p:cNvSpPr/>
                  <p:nvPr/>
                </p:nvSpPr>
                <p:spPr>
                  <a:xfrm>
                    <a:off x="3824450" y="3505925"/>
                    <a:ext cx="33650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" h="1420" extrusionOk="0">
                        <a:moveTo>
                          <a:pt x="673" y="1"/>
                        </a:moveTo>
                        <a:lnTo>
                          <a:pt x="524" y="38"/>
                        </a:lnTo>
                        <a:lnTo>
                          <a:pt x="374" y="75"/>
                        </a:lnTo>
                        <a:lnTo>
                          <a:pt x="262" y="150"/>
                        </a:lnTo>
                        <a:lnTo>
                          <a:pt x="150" y="225"/>
                        </a:lnTo>
                        <a:lnTo>
                          <a:pt x="76" y="337"/>
                        </a:lnTo>
                        <a:lnTo>
                          <a:pt x="38" y="449"/>
                        </a:lnTo>
                        <a:lnTo>
                          <a:pt x="1" y="710"/>
                        </a:lnTo>
                        <a:lnTo>
                          <a:pt x="38" y="972"/>
                        </a:lnTo>
                        <a:lnTo>
                          <a:pt x="76" y="1084"/>
                        </a:lnTo>
                        <a:lnTo>
                          <a:pt x="150" y="1196"/>
                        </a:lnTo>
                        <a:lnTo>
                          <a:pt x="262" y="1308"/>
                        </a:lnTo>
                        <a:lnTo>
                          <a:pt x="374" y="1383"/>
                        </a:lnTo>
                        <a:lnTo>
                          <a:pt x="524" y="1420"/>
                        </a:lnTo>
                        <a:lnTo>
                          <a:pt x="823" y="1420"/>
                        </a:lnTo>
                        <a:lnTo>
                          <a:pt x="972" y="1383"/>
                        </a:lnTo>
                        <a:lnTo>
                          <a:pt x="1084" y="1308"/>
                        </a:lnTo>
                        <a:lnTo>
                          <a:pt x="1196" y="1196"/>
                        </a:lnTo>
                        <a:lnTo>
                          <a:pt x="1271" y="1084"/>
                        </a:lnTo>
                        <a:lnTo>
                          <a:pt x="1308" y="972"/>
                        </a:lnTo>
                        <a:lnTo>
                          <a:pt x="1345" y="710"/>
                        </a:lnTo>
                        <a:lnTo>
                          <a:pt x="1308" y="449"/>
                        </a:lnTo>
                        <a:lnTo>
                          <a:pt x="1271" y="337"/>
                        </a:lnTo>
                        <a:lnTo>
                          <a:pt x="1196" y="225"/>
                        </a:lnTo>
                        <a:lnTo>
                          <a:pt x="1084" y="150"/>
                        </a:lnTo>
                        <a:lnTo>
                          <a:pt x="972" y="75"/>
                        </a:lnTo>
                        <a:lnTo>
                          <a:pt x="823" y="38"/>
                        </a:lnTo>
                        <a:lnTo>
                          <a:pt x="67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3" name="Google Shape;1343;p20"/>
                  <p:cNvSpPr/>
                  <p:nvPr/>
                </p:nvSpPr>
                <p:spPr>
                  <a:xfrm>
                    <a:off x="3727350" y="3612375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524" y="0"/>
                        </a:moveTo>
                        <a:lnTo>
                          <a:pt x="374" y="38"/>
                        </a:lnTo>
                        <a:lnTo>
                          <a:pt x="262" y="112"/>
                        </a:lnTo>
                        <a:lnTo>
                          <a:pt x="187" y="225"/>
                        </a:lnTo>
                        <a:lnTo>
                          <a:pt x="113" y="337"/>
                        </a:lnTo>
                        <a:lnTo>
                          <a:pt x="38" y="449"/>
                        </a:lnTo>
                        <a:lnTo>
                          <a:pt x="1" y="710"/>
                        </a:lnTo>
                        <a:lnTo>
                          <a:pt x="38" y="971"/>
                        </a:lnTo>
                        <a:lnTo>
                          <a:pt x="75" y="1084"/>
                        </a:lnTo>
                        <a:lnTo>
                          <a:pt x="187" y="1196"/>
                        </a:lnTo>
                        <a:lnTo>
                          <a:pt x="262" y="1270"/>
                        </a:lnTo>
                        <a:lnTo>
                          <a:pt x="374" y="1345"/>
                        </a:lnTo>
                        <a:lnTo>
                          <a:pt x="524" y="1382"/>
                        </a:lnTo>
                        <a:lnTo>
                          <a:pt x="673" y="1420"/>
                        </a:lnTo>
                        <a:lnTo>
                          <a:pt x="860" y="1382"/>
                        </a:lnTo>
                        <a:lnTo>
                          <a:pt x="972" y="1345"/>
                        </a:lnTo>
                        <a:lnTo>
                          <a:pt x="1084" y="1270"/>
                        </a:lnTo>
                        <a:lnTo>
                          <a:pt x="1196" y="1196"/>
                        </a:lnTo>
                        <a:lnTo>
                          <a:pt x="1271" y="1084"/>
                        </a:lnTo>
                        <a:lnTo>
                          <a:pt x="1308" y="971"/>
                        </a:lnTo>
                        <a:lnTo>
                          <a:pt x="1383" y="710"/>
                        </a:lnTo>
                        <a:lnTo>
                          <a:pt x="1308" y="449"/>
                        </a:lnTo>
                        <a:lnTo>
                          <a:pt x="1271" y="337"/>
                        </a:lnTo>
                        <a:lnTo>
                          <a:pt x="1196" y="225"/>
                        </a:lnTo>
                        <a:lnTo>
                          <a:pt x="1084" y="112"/>
                        </a:lnTo>
                        <a:lnTo>
                          <a:pt x="972" y="38"/>
                        </a:lnTo>
                        <a:lnTo>
                          <a:pt x="86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4" name="Google Shape;1344;p20"/>
                  <p:cNvSpPr/>
                  <p:nvPr/>
                </p:nvSpPr>
                <p:spPr>
                  <a:xfrm>
                    <a:off x="3856200" y="3727225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710" y="0"/>
                        </a:moveTo>
                        <a:lnTo>
                          <a:pt x="524" y="38"/>
                        </a:lnTo>
                        <a:lnTo>
                          <a:pt x="412" y="75"/>
                        </a:lnTo>
                        <a:lnTo>
                          <a:pt x="262" y="150"/>
                        </a:lnTo>
                        <a:lnTo>
                          <a:pt x="187" y="224"/>
                        </a:lnTo>
                        <a:lnTo>
                          <a:pt x="113" y="336"/>
                        </a:lnTo>
                        <a:lnTo>
                          <a:pt x="38" y="448"/>
                        </a:lnTo>
                        <a:lnTo>
                          <a:pt x="1" y="710"/>
                        </a:lnTo>
                        <a:lnTo>
                          <a:pt x="38" y="971"/>
                        </a:lnTo>
                        <a:lnTo>
                          <a:pt x="113" y="1083"/>
                        </a:lnTo>
                        <a:lnTo>
                          <a:pt x="187" y="1195"/>
                        </a:lnTo>
                        <a:lnTo>
                          <a:pt x="262" y="1307"/>
                        </a:lnTo>
                        <a:lnTo>
                          <a:pt x="374" y="1382"/>
                        </a:lnTo>
                        <a:lnTo>
                          <a:pt x="524" y="1419"/>
                        </a:lnTo>
                        <a:lnTo>
                          <a:pt x="860" y="1419"/>
                        </a:lnTo>
                        <a:lnTo>
                          <a:pt x="1009" y="1382"/>
                        </a:lnTo>
                        <a:lnTo>
                          <a:pt x="1121" y="1307"/>
                        </a:lnTo>
                        <a:lnTo>
                          <a:pt x="1196" y="1195"/>
                        </a:lnTo>
                        <a:lnTo>
                          <a:pt x="1271" y="1083"/>
                        </a:lnTo>
                        <a:lnTo>
                          <a:pt x="1345" y="971"/>
                        </a:lnTo>
                        <a:lnTo>
                          <a:pt x="1383" y="710"/>
                        </a:lnTo>
                        <a:lnTo>
                          <a:pt x="1345" y="448"/>
                        </a:lnTo>
                        <a:lnTo>
                          <a:pt x="1271" y="336"/>
                        </a:lnTo>
                        <a:lnTo>
                          <a:pt x="1196" y="224"/>
                        </a:lnTo>
                        <a:lnTo>
                          <a:pt x="1121" y="150"/>
                        </a:lnTo>
                        <a:lnTo>
                          <a:pt x="1009" y="75"/>
                        </a:lnTo>
                        <a:lnTo>
                          <a:pt x="860" y="38"/>
                        </a:lnTo>
                        <a:lnTo>
                          <a:pt x="7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5" name="Google Shape;1345;p20"/>
                  <p:cNvSpPr/>
                  <p:nvPr/>
                </p:nvSpPr>
                <p:spPr>
                  <a:xfrm>
                    <a:off x="3755375" y="3731875"/>
                    <a:ext cx="33625" cy="3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5" h="1421" extrusionOk="0">
                        <a:moveTo>
                          <a:pt x="672" y="1"/>
                        </a:moveTo>
                        <a:lnTo>
                          <a:pt x="523" y="38"/>
                        </a:lnTo>
                        <a:lnTo>
                          <a:pt x="374" y="76"/>
                        </a:lnTo>
                        <a:lnTo>
                          <a:pt x="262" y="150"/>
                        </a:lnTo>
                        <a:lnTo>
                          <a:pt x="150" y="225"/>
                        </a:lnTo>
                        <a:lnTo>
                          <a:pt x="75" y="337"/>
                        </a:lnTo>
                        <a:lnTo>
                          <a:pt x="37" y="449"/>
                        </a:lnTo>
                        <a:lnTo>
                          <a:pt x="0" y="711"/>
                        </a:lnTo>
                        <a:lnTo>
                          <a:pt x="37" y="972"/>
                        </a:lnTo>
                        <a:lnTo>
                          <a:pt x="75" y="1084"/>
                        </a:lnTo>
                        <a:lnTo>
                          <a:pt x="150" y="1196"/>
                        </a:lnTo>
                        <a:lnTo>
                          <a:pt x="262" y="1308"/>
                        </a:lnTo>
                        <a:lnTo>
                          <a:pt x="374" y="1383"/>
                        </a:lnTo>
                        <a:lnTo>
                          <a:pt x="523" y="1420"/>
                        </a:lnTo>
                        <a:lnTo>
                          <a:pt x="822" y="1420"/>
                        </a:lnTo>
                        <a:lnTo>
                          <a:pt x="971" y="1383"/>
                        </a:lnTo>
                        <a:lnTo>
                          <a:pt x="1083" y="1308"/>
                        </a:lnTo>
                        <a:lnTo>
                          <a:pt x="1195" y="1196"/>
                        </a:lnTo>
                        <a:lnTo>
                          <a:pt x="1270" y="1084"/>
                        </a:lnTo>
                        <a:lnTo>
                          <a:pt x="1307" y="972"/>
                        </a:lnTo>
                        <a:lnTo>
                          <a:pt x="1345" y="711"/>
                        </a:lnTo>
                        <a:lnTo>
                          <a:pt x="1307" y="449"/>
                        </a:lnTo>
                        <a:lnTo>
                          <a:pt x="1270" y="337"/>
                        </a:lnTo>
                        <a:lnTo>
                          <a:pt x="1195" y="225"/>
                        </a:lnTo>
                        <a:lnTo>
                          <a:pt x="1083" y="150"/>
                        </a:lnTo>
                        <a:lnTo>
                          <a:pt x="971" y="76"/>
                        </a:lnTo>
                        <a:lnTo>
                          <a:pt x="822" y="38"/>
                        </a:lnTo>
                        <a:lnTo>
                          <a:pt x="672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6" name="Google Shape;1346;p20"/>
                  <p:cNvSpPr/>
                  <p:nvPr/>
                </p:nvSpPr>
                <p:spPr>
                  <a:xfrm>
                    <a:off x="3750700" y="3496600"/>
                    <a:ext cx="3362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5" h="1420" extrusionOk="0">
                        <a:moveTo>
                          <a:pt x="673" y="0"/>
                        </a:moveTo>
                        <a:lnTo>
                          <a:pt x="523" y="38"/>
                        </a:lnTo>
                        <a:lnTo>
                          <a:pt x="374" y="75"/>
                        </a:lnTo>
                        <a:lnTo>
                          <a:pt x="262" y="150"/>
                        </a:lnTo>
                        <a:lnTo>
                          <a:pt x="150" y="224"/>
                        </a:lnTo>
                        <a:lnTo>
                          <a:pt x="75" y="336"/>
                        </a:lnTo>
                        <a:lnTo>
                          <a:pt x="38" y="448"/>
                        </a:lnTo>
                        <a:lnTo>
                          <a:pt x="0" y="710"/>
                        </a:lnTo>
                        <a:lnTo>
                          <a:pt x="38" y="971"/>
                        </a:lnTo>
                        <a:lnTo>
                          <a:pt x="75" y="1121"/>
                        </a:lnTo>
                        <a:lnTo>
                          <a:pt x="150" y="1195"/>
                        </a:lnTo>
                        <a:lnTo>
                          <a:pt x="262" y="1307"/>
                        </a:lnTo>
                        <a:lnTo>
                          <a:pt x="374" y="1382"/>
                        </a:lnTo>
                        <a:lnTo>
                          <a:pt x="523" y="1419"/>
                        </a:lnTo>
                        <a:lnTo>
                          <a:pt x="822" y="1419"/>
                        </a:lnTo>
                        <a:lnTo>
                          <a:pt x="971" y="1382"/>
                        </a:lnTo>
                        <a:lnTo>
                          <a:pt x="1083" y="1307"/>
                        </a:lnTo>
                        <a:lnTo>
                          <a:pt x="1196" y="1195"/>
                        </a:lnTo>
                        <a:lnTo>
                          <a:pt x="1270" y="1121"/>
                        </a:lnTo>
                        <a:lnTo>
                          <a:pt x="1308" y="971"/>
                        </a:lnTo>
                        <a:lnTo>
                          <a:pt x="1345" y="710"/>
                        </a:lnTo>
                        <a:lnTo>
                          <a:pt x="1308" y="448"/>
                        </a:lnTo>
                        <a:lnTo>
                          <a:pt x="1270" y="336"/>
                        </a:lnTo>
                        <a:lnTo>
                          <a:pt x="1196" y="224"/>
                        </a:lnTo>
                        <a:lnTo>
                          <a:pt x="1083" y="150"/>
                        </a:lnTo>
                        <a:lnTo>
                          <a:pt x="971" y="75"/>
                        </a:lnTo>
                        <a:lnTo>
                          <a:pt x="822" y="38"/>
                        </a:lnTo>
                        <a:lnTo>
                          <a:pt x="67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7" name="Google Shape;1347;p20"/>
                  <p:cNvSpPr/>
                  <p:nvPr/>
                </p:nvSpPr>
                <p:spPr>
                  <a:xfrm>
                    <a:off x="3915975" y="3413500"/>
                    <a:ext cx="34550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2" h="1420" extrusionOk="0">
                        <a:moveTo>
                          <a:pt x="710" y="0"/>
                        </a:moveTo>
                        <a:lnTo>
                          <a:pt x="523" y="38"/>
                        </a:lnTo>
                        <a:lnTo>
                          <a:pt x="411" y="75"/>
                        </a:lnTo>
                        <a:lnTo>
                          <a:pt x="299" y="150"/>
                        </a:lnTo>
                        <a:lnTo>
                          <a:pt x="187" y="224"/>
                        </a:lnTo>
                        <a:lnTo>
                          <a:pt x="112" y="336"/>
                        </a:lnTo>
                        <a:lnTo>
                          <a:pt x="75" y="448"/>
                        </a:lnTo>
                        <a:lnTo>
                          <a:pt x="0" y="710"/>
                        </a:lnTo>
                        <a:lnTo>
                          <a:pt x="75" y="971"/>
                        </a:lnTo>
                        <a:lnTo>
                          <a:pt x="112" y="1121"/>
                        </a:lnTo>
                        <a:lnTo>
                          <a:pt x="187" y="1233"/>
                        </a:lnTo>
                        <a:lnTo>
                          <a:pt x="299" y="1307"/>
                        </a:lnTo>
                        <a:lnTo>
                          <a:pt x="411" y="1382"/>
                        </a:lnTo>
                        <a:lnTo>
                          <a:pt x="523" y="1420"/>
                        </a:lnTo>
                        <a:lnTo>
                          <a:pt x="859" y="1420"/>
                        </a:lnTo>
                        <a:lnTo>
                          <a:pt x="1008" y="1382"/>
                        </a:lnTo>
                        <a:lnTo>
                          <a:pt x="1120" y="1307"/>
                        </a:lnTo>
                        <a:lnTo>
                          <a:pt x="1195" y="1233"/>
                        </a:lnTo>
                        <a:lnTo>
                          <a:pt x="1270" y="1121"/>
                        </a:lnTo>
                        <a:lnTo>
                          <a:pt x="1345" y="971"/>
                        </a:lnTo>
                        <a:lnTo>
                          <a:pt x="1382" y="710"/>
                        </a:lnTo>
                        <a:lnTo>
                          <a:pt x="1345" y="448"/>
                        </a:lnTo>
                        <a:lnTo>
                          <a:pt x="1270" y="336"/>
                        </a:lnTo>
                        <a:lnTo>
                          <a:pt x="1195" y="224"/>
                        </a:lnTo>
                        <a:lnTo>
                          <a:pt x="1120" y="150"/>
                        </a:lnTo>
                        <a:lnTo>
                          <a:pt x="1008" y="75"/>
                        </a:lnTo>
                        <a:lnTo>
                          <a:pt x="859" y="38"/>
                        </a:lnTo>
                        <a:lnTo>
                          <a:pt x="7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8" name="Google Shape;1348;p20"/>
                  <p:cNvSpPr/>
                  <p:nvPr/>
                </p:nvSpPr>
                <p:spPr>
                  <a:xfrm>
                    <a:off x="4013075" y="3422825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672" y="1"/>
                        </a:moveTo>
                        <a:lnTo>
                          <a:pt x="523" y="38"/>
                        </a:lnTo>
                        <a:lnTo>
                          <a:pt x="374" y="75"/>
                        </a:lnTo>
                        <a:lnTo>
                          <a:pt x="262" y="150"/>
                        </a:lnTo>
                        <a:lnTo>
                          <a:pt x="187" y="225"/>
                        </a:lnTo>
                        <a:lnTo>
                          <a:pt x="112" y="337"/>
                        </a:lnTo>
                        <a:lnTo>
                          <a:pt x="38" y="449"/>
                        </a:lnTo>
                        <a:lnTo>
                          <a:pt x="0" y="710"/>
                        </a:lnTo>
                        <a:lnTo>
                          <a:pt x="38" y="972"/>
                        </a:lnTo>
                        <a:lnTo>
                          <a:pt x="112" y="1121"/>
                        </a:lnTo>
                        <a:lnTo>
                          <a:pt x="187" y="1196"/>
                        </a:lnTo>
                        <a:lnTo>
                          <a:pt x="262" y="1308"/>
                        </a:lnTo>
                        <a:lnTo>
                          <a:pt x="374" y="1383"/>
                        </a:lnTo>
                        <a:lnTo>
                          <a:pt x="523" y="1420"/>
                        </a:lnTo>
                        <a:lnTo>
                          <a:pt x="859" y="1420"/>
                        </a:lnTo>
                        <a:lnTo>
                          <a:pt x="971" y="1383"/>
                        </a:lnTo>
                        <a:lnTo>
                          <a:pt x="1121" y="1308"/>
                        </a:lnTo>
                        <a:lnTo>
                          <a:pt x="1195" y="1196"/>
                        </a:lnTo>
                        <a:lnTo>
                          <a:pt x="1270" y="1121"/>
                        </a:lnTo>
                        <a:lnTo>
                          <a:pt x="1345" y="972"/>
                        </a:lnTo>
                        <a:lnTo>
                          <a:pt x="1382" y="710"/>
                        </a:lnTo>
                        <a:lnTo>
                          <a:pt x="1345" y="449"/>
                        </a:lnTo>
                        <a:lnTo>
                          <a:pt x="1270" y="337"/>
                        </a:lnTo>
                        <a:lnTo>
                          <a:pt x="1195" y="225"/>
                        </a:lnTo>
                        <a:lnTo>
                          <a:pt x="1121" y="150"/>
                        </a:lnTo>
                        <a:lnTo>
                          <a:pt x="971" y="75"/>
                        </a:lnTo>
                        <a:lnTo>
                          <a:pt x="859" y="38"/>
                        </a:lnTo>
                        <a:lnTo>
                          <a:pt x="672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9" name="Google Shape;1349;p20"/>
                  <p:cNvSpPr/>
                  <p:nvPr/>
                </p:nvSpPr>
                <p:spPr>
                  <a:xfrm>
                    <a:off x="4096175" y="3547950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523" y="0"/>
                        </a:moveTo>
                        <a:lnTo>
                          <a:pt x="374" y="38"/>
                        </a:lnTo>
                        <a:lnTo>
                          <a:pt x="262" y="112"/>
                        </a:lnTo>
                        <a:lnTo>
                          <a:pt x="187" y="224"/>
                        </a:lnTo>
                        <a:lnTo>
                          <a:pt x="112" y="299"/>
                        </a:lnTo>
                        <a:lnTo>
                          <a:pt x="38" y="449"/>
                        </a:lnTo>
                        <a:lnTo>
                          <a:pt x="0" y="710"/>
                        </a:lnTo>
                        <a:lnTo>
                          <a:pt x="38" y="971"/>
                        </a:lnTo>
                        <a:lnTo>
                          <a:pt x="112" y="1083"/>
                        </a:lnTo>
                        <a:lnTo>
                          <a:pt x="187" y="1196"/>
                        </a:lnTo>
                        <a:lnTo>
                          <a:pt x="262" y="1270"/>
                        </a:lnTo>
                        <a:lnTo>
                          <a:pt x="374" y="1345"/>
                        </a:lnTo>
                        <a:lnTo>
                          <a:pt x="523" y="1382"/>
                        </a:lnTo>
                        <a:lnTo>
                          <a:pt x="672" y="1420"/>
                        </a:lnTo>
                        <a:lnTo>
                          <a:pt x="859" y="1382"/>
                        </a:lnTo>
                        <a:lnTo>
                          <a:pt x="971" y="1345"/>
                        </a:lnTo>
                        <a:lnTo>
                          <a:pt x="1083" y="1270"/>
                        </a:lnTo>
                        <a:lnTo>
                          <a:pt x="1195" y="1196"/>
                        </a:lnTo>
                        <a:lnTo>
                          <a:pt x="1270" y="1083"/>
                        </a:lnTo>
                        <a:lnTo>
                          <a:pt x="1307" y="971"/>
                        </a:lnTo>
                        <a:lnTo>
                          <a:pt x="1382" y="710"/>
                        </a:lnTo>
                        <a:lnTo>
                          <a:pt x="1345" y="449"/>
                        </a:lnTo>
                        <a:lnTo>
                          <a:pt x="1270" y="299"/>
                        </a:lnTo>
                        <a:lnTo>
                          <a:pt x="1195" y="224"/>
                        </a:lnTo>
                        <a:lnTo>
                          <a:pt x="1083" y="112"/>
                        </a:lnTo>
                        <a:lnTo>
                          <a:pt x="971" y="38"/>
                        </a:lnTo>
                        <a:lnTo>
                          <a:pt x="85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0" name="Google Shape;1350;p20"/>
                  <p:cNvSpPr/>
                  <p:nvPr/>
                </p:nvSpPr>
                <p:spPr>
                  <a:xfrm>
                    <a:off x="4110175" y="3672125"/>
                    <a:ext cx="3362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5" h="1420" extrusionOk="0">
                        <a:moveTo>
                          <a:pt x="523" y="1"/>
                        </a:moveTo>
                        <a:lnTo>
                          <a:pt x="374" y="75"/>
                        </a:lnTo>
                        <a:lnTo>
                          <a:pt x="262" y="150"/>
                        </a:lnTo>
                        <a:lnTo>
                          <a:pt x="150" y="225"/>
                        </a:lnTo>
                        <a:lnTo>
                          <a:pt x="75" y="337"/>
                        </a:lnTo>
                        <a:lnTo>
                          <a:pt x="38" y="449"/>
                        </a:lnTo>
                        <a:lnTo>
                          <a:pt x="0" y="710"/>
                        </a:lnTo>
                        <a:lnTo>
                          <a:pt x="38" y="972"/>
                        </a:lnTo>
                        <a:lnTo>
                          <a:pt x="75" y="1084"/>
                        </a:lnTo>
                        <a:lnTo>
                          <a:pt x="150" y="1196"/>
                        </a:lnTo>
                        <a:lnTo>
                          <a:pt x="262" y="1271"/>
                        </a:lnTo>
                        <a:lnTo>
                          <a:pt x="374" y="1345"/>
                        </a:lnTo>
                        <a:lnTo>
                          <a:pt x="523" y="1420"/>
                        </a:lnTo>
                        <a:lnTo>
                          <a:pt x="822" y="1420"/>
                        </a:lnTo>
                        <a:lnTo>
                          <a:pt x="971" y="1345"/>
                        </a:lnTo>
                        <a:lnTo>
                          <a:pt x="1084" y="1271"/>
                        </a:lnTo>
                        <a:lnTo>
                          <a:pt x="1196" y="1196"/>
                        </a:lnTo>
                        <a:lnTo>
                          <a:pt x="1270" y="1084"/>
                        </a:lnTo>
                        <a:lnTo>
                          <a:pt x="1308" y="972"/>
                        </a:lnTo>
                        <a:lnTo>
                          <a:pt x="1345" y="710"/>
                        </a:lnTo>
                        <a:lnTo>
                          <a:pt x="1308" y="449"/>
                        </a:lnTo>
                        <a:lnTo>
                          <a:pt x="1270" y="337"/>
                        </a:lnTo>
                        <a:lnTo>
                          <a:pt x="1196" y="225"/>
                        </a:lnTo>
                        <a:lnTo>
                          <a:pt x="1084" y="150"/>
                        </a:lnTo>
                        <a:lnTo>
                          <a:pt x="971" y="75"/>
                        </a:lnTo>
                        <a:lnTo>
                          <a:pt x="822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1" name="Google Shape;1351;p20"/>
                  <p:cNvSpPr/>
                  <p:nvPr/>
                </p:nvSpPr>
                <p:spPr>
                  <a:xfrm>
                    <a:off x="4041075" y="3773900"/>
                    <a:ext cx="33650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" h="1420" extrusionOk="0">
                        <a:moveTo>
                          <a:pt x="524" y="1"/>
                        </a:moveTo>
                        <a:lnTo>
                          <a:pt x="374" y="38"/>
                        </a:lnTo>
                        <a:lnTo>
                          <a:pt x="262" y="113"/>
                        </a:lnTo>
                        <a:lnTo>
                          <a:pt x="150" y="225"/>
                        </a:lnTo>
                        <a:lnTo>
                          <a:pt x="75" y="299"/>
                        </a:lnTo>
                        <a:lnTo>
                          <a:pt x="38" y="449"/>
                        </a:lnTo>
                        <a:lnTo>
                          <a:pt x="1" y="710"/>
                        </a:lnTo>
                        <a:lnTo>
                          <a:pt x="38" y="972"/>
                        </a:lnTo>
                        <a:lnTo>
                          <a:pt x="75" y="1084"/>
                        </a:lnTo>
                        <a:lnTo>
                          <a:pt x="150" y="1196"/>
                        </a:lnTo>
                        <a:lnTo>
                          <a:pt x="262" y="1270"/>
                        </a:lnTo>
                        <a:lnTo>
                          <a:pt x="374" y="1345"/>
                        </a:lnTo>
                        <a:lnTo>
                          <a:pt x="524" y="1383"/>
                        </a:lnTo>
                        <a:lnTo>
                          <a:pt x="673" y="1420"/>
                        </a:lnTo>
                        <a:lnTo>
                          <a:pt x="822" y="1383"/>
                        </a:lnTo>
                        <a:lnTo>
                          <a:pt x="972" y="1345"/>
                        </a:lnTo>
                        <a:lnTo>
                          <a:pt x="1084" y="1270"/>
                        </a:lnTo>
                        <a:lnTo>
                          <a:pt x="1196" y="1196"/>
                        </a:lnTo>
                        <a:lnTo>
                          <a:pt x="1270" y="1084"/>
                        </a:lnTo>
                        <a:lnTo>
                          <a:pt x="1308" y="972"/>
                        </a:lnTo>
                        <a:lnTo>
                          <a:pt x="1345" y="710"/>
                        </a:lnTo>
                        <a:lnTo>
                          <a:pt x="1308" y="449"/>
                        </a:lnTo>
                        <a:lnTo>
                          <a:pt x="1270" y="299"/>
                        </a:lnTo>
                        <a:lnTo>
                          <a:pt x="1196" y="225"/>
                        </a:lnTo>
                        <a:lnTo>
                          <a:pt x="1084" y="113"/>
                        </a:lnTo>
                        <a:lnTo>
                          <a:pt x="972" y="38"/>
                        </a:lnTo>
                        <a:lnTo>
                          <a:pt x="822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2" name="Google Shape;1352;p20"/>
                  <p:cNvSpPr/>
                  <p:nvPr/>
                </p:nvSpPr>
                <p:spPr>
                  <a:xfrm>
                    <a:off x="3911300" y="3819650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523" y="1"/>
                        </a:moveTo>
                        <a:lnTo>
                          <a:pt x="411" y="75"/>
                        </a:lnTo>
                        <a:lnTo>
                          <a:pt x="299" y="150"/>
                        </a:lnTo>
                        <a:lnTo>
                          <a:pt x="187" y="225"/>
                        </a:lnTo>
                        <a:lnTo>
                          <a:pt x="112" y="337"/>
                        </a:lnTo>
                        <a:lnTo>
                          <a:pt x="75" y="449"/>
                        </a:lnTo>
                        <a:lnTo>
                          <a:pt x="0" y="710"/>
                        </a:lnTo>
                        <a:lnTo>
                          <a:pt x="75" y="972"/>
                        </a:lnTo>
                        <a:lnTo>
                          <a:pt x="112" y="1084"/>
                        </a:lnTo>
                        <a:lnTo>
                          <a:pt x="187" y="1196"/>
                        </a:lnTo>
                        <a:lnTo>
                          <a:pt x="299" y="1271"/>
                        </a:lnTo>
                        <a:lnTo>
                          <a:pt x="411" y="1345"/>
                        </a:lnTo>
                        <a:lnTo>
                          <a:pt x="523" y="1420"/>
                        </a:lnTo>
                        <a:lnTo>
                          <a:pt x="859" y="1420"/>
                        </a:lnTo>
                        <a:lnTo>
                          <a:pt x="1009" y="1345"/>
                        </a:lnTo>
                        <a:lnTo>
                          <a:pt x="1121" y="1271"/>
                        </a:lnTo>
                        <a:lnTo>
                          <a:pt x="1233" y="1196"/>
                        </a:lnTo>
                        <a:lnTo>
                          <a:pt x="1307" y="1084"/>
                        </a:lnTo>
                        <a:lnTo>
                          <a:pt x="1345" y="972"/>
                        </a:lnTo>
                        <a:lnTo>
                          <a:pt x="1382" y="710"/>
                        </a:lnTo>
                        <a:lnTo>
                          <a:pt x="1345" y="449"/>
                        </a:lnTo>
                        <a:lnTo>
                          <a:pt x="1307" y="337"/>
                        </a:lnTo>
                        <a:lnTo>
                          <a:pt x="1233" y="225"/>
                        </a:lnTo>
                        <a:lnTo>
                          <a:pt x="1121" y="150"/>
                        </a:lnTo>
                        <a:lnTo>
                          <a:pt x="1009" y="75"/>
                        </a:lnTo>
                        <a:lnTo>
                          <a:pt x="85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3" name="Google Shape;1353;p20"/>
                  <p:cNvSpPr/>
                  <p:nvPr/>
                </p:nvSpPr>
                <p:spPr>
                  <a:xfrm>
                    <a:off x="3810450" y="3814975"/>
                    <a:ext cx="33650" cy="3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" h="1421" extrusionOk="0">
                        <a:moveTo>
                          <a:pt x="673" y="1"/>
                        </a:moveTo>
                        <a:lnTo>
                          <a:pt x="524" y="38"/>
                        </a:lnTo>
                        <a:lnTo>
                          <a:pt x="374" y="76"/>
                        </a:lnTo>
                        <a:lnTo>
                          <a:pt x="262" y="150"/>
                        </a:lnTo>
                        <a:lnTo>
                          <a:pt x="150" y="225"/>
                        </a:lnTo>
                        <a:lnTo>
                          <a:pt x="75" y="337"/>
                        </a:lnTo>
                        <a:lnTo>
                          <a:pt x="38" y="449"/>
                        </a:lnTo>
                        <a:lnTo>
                          <a:pt x="1" y="711"/>
                        </a:lnTo>
                        <a:lnTo>
                          <a:pt x="38" y="972"/>
                        </a:lnTo>
                        <a:lnTo>
                          <a:pt x="75" y="1084"/>
                        </a:lnTo>
                        <a:lnTo>
                          <a:pt x="150" y="1196"/>
                        </a:lnTo>
                        <a:lnTo>
                          <a:pt x="262" y="1308"/>
                        </a:lnTo>
                        <a:lnTo>
                          <a:pt x="374" y="1345"/>
                        </a:lnTo>
                        <a:lnTo>
                          <a:pt x="524" y="1420"/>
                        </a:lnTo>
                        <a:lnTo>
                          <a:pt x="822" y="1420"/>
                        </a:lnTo>
                        <a:lnTo>
                          <a:pt x="972" y="1345"/>
                        </a:lnTo>
                        <a:lnTo>
                          <a:pt x="1084" y="1308"/>
                        </a:lnTo>
                        <a:lnTo>
                          <a:pt x="1196" y="1196"/>
                        </a:lnTo>
                        <a:lnTo>
                          <a:pt x="1271" y="1084"/>
                        </a:lnTo>
                        <a:lnTo>
                          <a:pt x="1308" y="972"/>
                        </a:lnTo>
                        <a:lnTo>
                          <a:pt x="1345" y="711"/>
                        </a:lnTo>
                        <a:lnTo>
                          <a:pt x="1308" y="449"/>
                        </a:lnTo>
                        <a:lnTo>
                          <a:pt x="1271" y="337"/>
                        </a:lnTo>
                        <a:lnTo>
                          <a:pt x="1196" y="225"/>
                        </a:lnTo>
                        <a:lnTo>
                          <a:pt x="1084" y="150"/>
                        </a:lnTo>
                        <a:lnTo>
                          <a:pt x="972" y="76"/>
                        </a:lnTo>
                        <a:lnTo>
                          <a:pt x="822" y="38"/>
                        </a:lnTo>
                        <a:lnTo>
                          <a:pt x="67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4" name="Google Shape;1354;p20"/>
                  <p:cNvSpPr/>
                  <p:nvPr/>
                </p:nvSpPr>
                <p:spPr>
                  <a:xfrm>
                    <a:off x="3819800" y="3395750"/>
                    <a:ext cx="3362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5" h="1420" extrusionOk="0">
                        <a:moveTo>
                          <a:pt x="523" y="1"/>
                        </a:moveTo>
                        <a:lnTo>
                          <a:pt x="374" y="38"/>
                        </a:lnTo>
                        <a:lnTo>
                          <a:pt x="262" y="113"/>
                        </a:lnTo>
                        <a:lnTo>
                          <a:pt x="150" y="225"/>
                        </a:lnTo>
                        <a:lnTo>
                          <a:pt x="75" y="337"/>
                        </a:lnTo>
                        <a:lnTo>
                          <a:pt x="38" y="449"/>
                        </a:lnTo>
                        <a:lnTo>
                          <a:pt x="0" y="710"/>
                        </a:lnTo>
                        <a:lnTo>
                          <a:pt x="38" y="972"/>
                        </a:lnTo>
                        <a:lnTo>
                          <a:pt x="75" y="1084"/>
                        </a:lnTo>
                        <a:lnTo>
                          <a:pt x="150" y="1196"/>
                        </a:lnTo>
                        <a:lnTo>
                          <a:pt x="262" y="1270"/>
                        </a:lnTo>
                        <a:lnTo>
                          <a:pt x="374" y="1345"/>
                        </a:lnTo>
                        <a:lnTo>
                          <a:pt x="523" y="1383"/>
                        </a:lnTo>
                        <a:lnTo>
                          <a:pt x="672" y="1420"/>
                        </a:lnTo>
                        <a:lnTo>
                          <a:pt x="822" y="1383"/>
                        </a:lnTo>
                        <a:lnTo>
                          <a:pt x="971" y="1345"/>
                        </a:lnTo>
                        <a:lnTo>
                          <a:pt x="1083" y="1270"/>
                        </a:lnTo>
                        <a:lnTo>
                          <a:pt x="1195" y="1196"/>
                        </a:lnTo>
                        <a:lnTo>
                          <a:pt x="1270" y="1084"/>
                        </a:lnTo>
                        <a:lnTo>
                          <a:pt x="1307" y="972"/>
                        </a:lnTo>
                        <a:lnTo>
                          <a:pt x="1345" y="710"/>
                        </a:lnTo>
                        <a:lnTo>
                          <a:pt x="1307" y="449"/>
                        </a:lnTo>
                        <a:lnTo>
                          <a:pt x="1270" y="337"/>
                        </a:lnTo>
                        <a:lnTo>
                          <a:pt x="1195" y="225"/>
                        </a:lnTo>
                        <a:lnTo>
                          <a:pt x="1083" y="113"/>
                        </a:lnTo>
                        <a:lnTo>
                          <a:pt x="971" y="38"/>
                        </a:lnTo>
                        <a:lnTo>
                          <a:pt x="822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5" name="Google Shape;1355;p20"/>
                  <p:cNvSpPr/>
                  <p:nvPr/>
                </p:nvSpPr>
                <p:spPr>
                  <a:xfrm>
                    <a:off x="3704025" y="3409750"/>
                    <a:ext cx="34550" cy="3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2" h="1421" extrusionOk="0">
                        <a:moveTo>
                          <a:pt x="523" y="1"/>
                        </a:moveTo>
                        <a:lnTo>
                          <a:pt x="411" y="38"/>
                        </a:lnTo>
                        <a:lnTo>
                          <a:pt x="261" y="113"/>
                        </a:lnTo>
                        <a:lnTo>
                          <a:pt x="187" y="188"/>
                        </a:lnTo>
                        <a:lnTo>
                          <a:pt x="112" y="300"/>
                        </a:lnTo>
                        <a:lnTo>
                          <a:pt x="37" y="449"/>
                        </a:lnTo>
                        <a:lnTo>
                          <a:pt x="0" y="710"/>
                        </a:lnTo>
                        <a:lnTo>
                          <a:pt x="37" y="935"/>
                        </a:lnTo>
                        <a:lnTo>
                          <a:pt x="112" y="1084"/>
                        </a:lnTo>
                        <a:lnTo>
                          <a:pt x="187" y="1196"/>
                        </a:lnTo>
                        <a:lnTo>
                          <a:pt x="261" y="1271"/>
                        </a:lnTo>
                        <a:lnTo>
                          <a:pt x="411" y="1345"/>
                        </a:lnTo>
                        <a:lnTo>
                          <a:pt x="523" y="1383"/>
                        </a:lnTo>
                        <a:lnTo>
                          <a:pt x="710" y="1420"/>
                        </a:lnTo>
                        <a:lnTo>
                          <a:pt x="859" y="1383"/>
                        </a:lnTo>
                        <a:lnTo>
                          <a:pt x="1008" y="1345"/>
                        </a:lnTo>
                        <a:lnTo>
                          <a:pt x="1120" y="1271"/>
                        </a:lnTo>
                        <a:lnTo>
                          <a:pt x="1195" y="1196"/>
                        </a:lnTo>
                        <a:lnTo>
                          <a:pt x="1270" y="1084"/>
                        </a:lnTo>
                        <a:lnTo>
                          <a:pt x="1345" y="935"/>
                        </a:lnTo>
                        <a:lnTo>
                          <a:pt x="1382" y="710"/>
                        </a:lnTo>
                        <a:lnTo>
                          <a:pt x="1345" y="449"/>
                        </a:lnTo>
                        <a:lnTo>
                          <a:pt x="1270" y="300"/>
                        </a:lnTo>
                        <a:lnTo>
                          <a:pt x="1195" y="188"/>
                        </a:lnTo>
                        <a:lnTo>
                          <a:pt x="1120" y="113"/>
                        </a:lnTo>
                        <a:lnTo>
                          <a:pt x="1008" y="38"/>
                        </a:lnTo>
                        <a:lnTo>
                          <a:pt x="85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6" name="Google Shape;1356;p20"/>
                  <p:cNvSpPr/>
                  <p:nvPr/>
                </p:nvSpPr>
                <p:spPr>
                  <a:xfrm>
                    <a:off x="3662925" y="3510600"/>
                    <a:ext cx="33650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" h="1420" extrusionOk="0">
                        <a:moveTo>
                          <a:pt x="673" y="0"/>
                        </a:moveTo>
                        <a:lnTo>
                          <a:pt x="524" y="38"/>
                        </a:lnTo>
                        <a:lnTo>
                          <a:pt x="374" y="75"/>
                        </a:lnTo>
                        <a:lnTo>
                          <a:pt x="262" y="150"/>
                        </a:lnTo>
                        <a:lnTo>
                          <a:pt x="150" y="225"/>
                        </a:lnTo>
                        <a:lnTo>
                          <a:pt x="75" y="337"/>
                        </a:lnTo>
                        <a:lnTo>
                          <a:pt x="38" y="449"/>
                        </a:lnTo>
                        <a:lnTo>
                          <a:pt x="1" y="710"/>
                        </a:lnTo>
                        <a:lnTo>
                          <a:pt x="38" y="972"/>
                        </a:lnTo>
                        <a:lnTo>
                          <a:pt x="75" y="1084"/>
                        </a:lnTo>
                        <a:lnTo>
                          <a:pt x="150" y="1196"/>
                        </a:lnTo>
                        <a:lnTo>
                          <a:pt x="262" y="1308"/>
                        </a:lnTo>
                        <a:lnTo>
                          <a:pt x="374" y="1382"/>
                        </a:lnTo>
                        <a:lnTo>
                          <a:pt x="524" y="1420"/>
                        </a:lnTo>
                        <a:lnTo>
                          <a:pt x="822" y="1420"/>
                        </a:lnTo>
                        <a:lnTo>
                          <a:pt x="972" y="1382"/>
                        </a:lnTo>
                        <a:lnTo>
                          <a:pt x="1084" y="1308"/>
                        </a:lnTo>
                        <a:lnTo>
                          <a:pt x="1196" y="1196"/>
                        </a:lnTo>
                        <a:lnTo>
                          <a:pt x="1271" y="1084"/>
                        </a:lnTo>
                        <a:lnTo>
                          <a:pt x="1308" y="972"/>
                        </a:lnTo>
                        <a:lnTo>
                          <a:pt x="1345" y="710"/>
                        </a:lnTo>
                        <a:lnTo>
                          <a:pt x="1308" y="449"/>
                        </a:lnTo>
                        <a:lnTo>
                          <a:pt x="1271" y="337"/>
                        </a:lnTo>
                        <a:lnTo>
                          <a:pt x="1196" y="225"/>
                        </a:lnTo>
                        <a:lnTo>
                          <a:pt x="1084" y="150"/>
                        </a:lnTo>
                        <a:lnTo>
                          <a:pt x="972" y="75"/>
                        </a:lnTo>
                        <a:lnTo>
                          <a:pt x="822" y="38"/>
                        </a:lnTo>
                        <a:lnTo>
                          <a:pt x="67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7" name="Google Shape;1357;p20"/>
                  <p:cNvSpPr/>
                  <p:nvPr/>
                </p:nvSpPr>
                <p:spPr>
                  <a:xfrm>
                    <a:off x="3644250" y="3631050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524" y="0"/>
                        </a:moveTo>
                        <a:lnTo>
                          <a:pt x="374" y="38"/>
                        </a:lnTo>
                        <a:lnTo>
                          <a:pt x="262" y="112"/>
                        </a:lnTo>
                        <a:lnTo>
                          <a:pt x="187" y="224"/>
                        </a:lnTo>
                        <a:lnTo>
                          <a:pt x="113" y="299"/>
                        </a:lnTo>
                        <a:lnTo>
                          <a:pt x="38" y="449"/>
                        </a:lnTo>
                        <a:lnTo>
                          <a:pt x="1" y="710"/>
                        </a:lnTo>
                        <a:lnTo>
                          <a:pt x="38" y="971"/>
                        </a:lnTo>
                        <a:lnTo>
                          <a:pt x="113" y="1083"/>
                        </a:lnTo>
                        <a:lnTo>
                          <a:pt x="187" y="1196"/>
                        </a:lnTo>
                        <a:lnTo>
                          <a:pt x="262" y="1270"/>
                        </a:lnTo>
                        <a:lnTo>
                          <a:pt x="374" y="1345"/>
                        </a:lnTo>
                        <a:lnTo>
                          <a:pt x="524" y="1382"/>
                        </a:lnTo>
                        <a:lnTo>
                          <a:pt x="673" y="1420"/>
                        </a:lnTo>
                        <a:lnTo>
                          <a:pt x="860" y="1382"/>
                        </a:lnTo>
                        <a:lnTo>
                          <a:pt x="972" y="1345"/>
                        </a:lnTo>
                        <a:lnTo>
                          <a:pt x="1121" y="1270"/>
                        </a:lnTo>
                        <a:lnTo>
                          <a:pt x="1196" y="1196"/>
                        </a:lnTo>
                        <a:lnTo>
                          <a:pt x="1271" y="1083"/>
                        </a:lnTo>
                        <a:lnTo>
                          <a:pt x="1345" y="971"/>
                        </a:lnTo>
                        <a:lnTo>
                          <a:pt x="1383" y="710"/>
                        </a:lnTo>
                        <a:lnTo>
                          <a:pt x="1345" y="449"/>
                        </a:lnTo>
                        <a:lnTo>
                          <a:pt x="1271" y="299"/>
                        </a:lnTo>
                        <a:lnTo>
                          <a:pt x="1196" y="224"/>
                        </a:lnTo>
                        <a:lnTo>
                          <a:pt x="1121" y="112"/>
                        </a:lnTo>
                        <a:lnTo>
                          <a:pt x="972" y="38"/>
                        </a:lnTo>
                        <a:lnTo>
                          <a:pt x="86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8" name="Google Shape;1358;p20"/>
                  <p:cNvSpPr/>
                  <p:nvPr/>
                </p:nvSpPr>
                <p:spPr>
                  <a:xfrm>
                    <a:off x="3644250" y="3722550"/>
                    <a:ext cx="34575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1420" extrusionOk="0">
                        <a:moveTo>
                          <a:pt x="673" y="0"/>
                        </a:moveTo>
                        <a:lnTo>
                          <a:pt x="524" y="38"/>
                        </a:lnTo>
                        <a:lnTo>
                          <a:pt x="374" y="75"/>
                        </a:lnTo>
                        <a:lnTo>
                          <a:pt x="262" y="150"/>
                        </a:lnTo>
                        <a:lnTo>
                          <a:pt x="187" y="225"/>
                        </a:lnTo>
                        <a:lnTo>
                          <a:pt x="113" y="337"/>
                        </a:lnTo>
                        <a:lnTo>
                          <a:pt x="38" y="449"/>
                        </a:lnTo>
                        <a:lnTo>
                          <a:pt x="1" y="710"/>
                        </a:lnTo>
                        <a:lnTo>
                          <a:pt x="38" y="972"/>
                        </a:lnTo>
                        <a:lnTo>
                          <a:pt x="113" y="1084"/>
                        </a:lnTo>
                        <a:lnTo>
                          <a:pt x="187" y="1196"/>
                        </a:lnTo>
                        <a:lnTo>
                          <a:pt x="262" y="1308"/>
                        </a:lnTo>
                        <a:lnTo>
                          <a:pt x="374" y="1382"/>
                        </a:lnTo>
                        <a:lnTo>
                          <a:pt x="524" y="1420"/>
                        </a:lnTo>
                        <a:lnTo>
                          <a:pt x="860" y="1420"/>
                        </a:lnTo>
                        <a:lnTo>
                          <a:pt x="972" y="1382"/>
                        </a:lnTo>
                        <a:lnTo>
                          <a:pt x="1121" y="1308"/>
                        </a:lnTo>
                        <a:lnTo>
                          <a:pt x="1196" y="1196"/>
                        </a:lnTo>
                        <a:lnTo>
                          <a:pt x="1271" y="1084"/>
                        </a:lnTo>
                        <a:lnTo>
                          <a:pt x="1345" y="972"/>
                        </a:lnTo>
                        <a:lnTo>
                          <a:pt x="1383" y="710"/>
                        </a:lnTo>
                        <a:lnTo>
                          <a:pt x="1345" y="449"/>
                        </a:lnTo>
                        <a:lnTo>
                          <a:pt x="1271" y="337"/>
                        </a:lnTo>
                        <a:lnTo>
                          <a:pt x="1196" y="225"/>
                        </a:lnTo>
                        <a:lnTo>
                          <a:pt x="1121" y="150"/>
                        </a:lnTo>
                        <a:lnTo>
                          <a:pt x="972" y="75"/>
                        </a:lnTo>
                        <a:lnTo>
                          <a:pt x="860" y="38"/>
                        </a:lnTo>
                        <a:lnTo>
                          <a:pt x="67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9" name="Google Shape;1359;p20"/>
                  <p:cNvSpPr/>
                  <p:nvPr/>
                </p:nvSpPr>
                <p:spPr>
                  <a:xfrm>
                    <a:off x="3704025" y="3805650"/>
                    <a:ext cx="34550" cy="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2" h="1420" extrusionOk="0">
                        <a:moveTo>
                          <a:pt x="710" y="0"/>
                        </a:moveTo>
                        <a:lnTo>
                          <a:pt x="523" y="38"/>
                        </a:lnTo>
                        <a:lnTo>
                          <a:pt x="411" y="75"/>
                        </a:lnTo>
                        <a:lnTo>
                          <a:pt x="261" y="150"/>
                        </a:lnTo>
                        <a:lnTo>
                          <a:pt x="187" y="225"/>
                        </a:lnTo>
                        <a:lnTo>
                          <a:pt x="112" y="337"/>
                        </a:lnTo>
                        <a:lnTo>
                          <a:pt x="37" y="449"/>
                        </a:lnTo>
                        <a:lnTo>
                          <a:pt x="0" y="710"/>
                        </a:lnTo>
                        <a:lnTo>
                          <a:pt x="37" y="972"/>
                        </a:lnTo>
                        <a:lnTo>
                          <a:pt x="112" y="1084"/>
                        </a:lnTo>
                        <a:lnTo>
                          <a:pt x="187" y="1196"/>
                        </a:lnTo>
                        <a:lnTo>
                          <a:pt x="261" y="1308"/>
                        </a:lnTo>
                        <a:lnTo>
                          <a:pt x="411" y="1382"/>
                        </a:lnTo>
                        <a:lnTo>
                          <a:pt x="523" y="1420"/>
                        </a:lnTo>
                        <a:lnTo>
                          <a:pt x="859" y="1420"/>
                        </a:lnTo>
                        <a:lnTo>
                          <a:pt x="1008" y="1382"/>
                        </a:lnTo>
                        <a:lnTo>
                          <a:pt x="1120" y="1308"/>
                        </a:lnTo>
                        <a:lnTo>
                          <a:pt x="1195" y="1196"/>
                        </a:lnTo>
                        <a:lnTo>
                          <a:pt x="1270" y="1084"/>
                        </a:lnTo>
                        <a:lnTo>
                          <a:pt x="1345" y="972"/>
                        </a:lnTo>
                        <a:lnTo>
                          <a:pt x="1382" y="710"/>
                        </a:lnTo>
                        <a:lnTo>
                          <a:pt x="1345" y="449"/>
                        </a:lnTo>
                        <a:lnTo>
                          <a:pt x="1270" y="337"/>
                        </a:lnTo>
                        <a:lnTo>
                          <a:pt x="1195" y="225"/>
                        </a:lnTo>
                        <a:lnTo>
                          <a:pt x="1120" y="150"/>
                        </a:lnTo>
                        <a:lnTo>
                          <a:pt x="1008" y="75"/>
                        </a:lnTo>
                        <a:lnTo>
                          <a:pt x="859" y="38"/>
                        </a:lnTo>
                        <a:lnTo>
                          <a:pt x="7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60" name="Google Shape;1360;p20"/>
            <p:cNvGrpSpPr/>
            <p:nvPr/>
          </p:nvGrpSpPr>
          <p:grpSpPr>
            <a:xfrm>
              <a:off x="3652905" y="4563502"/>
              <a:ext cx="1838188" cy="1318887"/>
              <a:chOff x="7490650" y="3466725"/>
              <a:chExt cx="1141094" cy="818727"/>
            </a:xfrm>
          </p:grpSpPr>
          <p:sp>
            <p:nvSpPr>
              <p:cNvPr id="1361" name="Google Shape;1361;p20"/>
              <p:cNvSpPr/>
              <p:nvPr/>
            </p:nvSpPr>
            <p:spPr>
              <a:xfrm>
                <a:off x="7490650" y="3466725"/>
                <a:ext cx="1141094" cy="818727"/>
              </a:xfrm>
              <a:custGeom>
                <a:avLst/>
                <a:gdLst/>
                <a:ahLst/>
                <a:cxnLst/>
                <a:rect l="l" t="t" r="r" b="b"/>
                <a:pathLst>
                  <a:path w="24987" h="17928" extrusionOk="0">
                    <a:moveTo>
                      <a:pt x="12176" y="0"/>
                    </a:moveTo>
                    <a:lnTo>
                      <a:pt x="11616" y="37"/>
                    </a:lnTo>
                    <a:lnTo>
                      <a:pt x="11056" y="112"/>
                    </a:lnTo>
                    <a:lnTo>
                      <a:pt x="9898" y="299"/>
                    </a:lnTo>
                    <a:lnTo>
                      <a:pt x="9300" y="411"/>
                    </a:lnTo>
                    <a:lnTo>
                      <a:pt x="8740" y="560"/>
                    </a:lnTo>
                    <a:lnTo>
                      <a:pt x="8180" y="710"/>
                    </a:lnTo>
                    <a:lnTo>
                      <a:pt x="7620" y="896"/>
                    </a:lnTo>
                    <a:lnTo>
                      <a:pt x="7059" y="1158"/>
                    </a:lnTo>
                    <a:lnTo>
                      <a:pt x="6574" y="1419"/>
                    </a:lnTo>
                    <a:lnTo>
                      <a:pt x="6126" y="1718"/>
                    </a:lnTo>
                    <a:lnTo>
                      <a:pt x="5715" y="2017"/>
                    </a:lnTo>
                    <a:lnTo>
                      <a:pt x="5304" y="2353"/>
                    </a:lnTo>
                    <a:lnTo>
                      <a:pt x="4931" y="2689"/>
                    </a:lnTo>
                    <a:lnTo>
                      <a:pt x="4520" y="3063"/>
                    </a:lnTo>
                    <a:lnTo>
                      <a:pt x="4184" y="3436"/>
                    </a:lnTo>
                    <a:lnTo>
                      <a:pt x="3511" y="4258"/>
                    </a:lnTo>
                    <a:lnTo>
                      <a:pt x="2876" y="5154"/>
                    </a:lnTo>
                    <a:lnTo>
                      <a:pt x="2316" y="6051"/>
                    </a:lnTo>
                    <a:lnTo>
                      <a:pt x="1831" y="6984"/>
                    </a:lnTo>
                    <a:lnTo>
                      <a:pt x="1383" y="7918"/>
                    </a:lnTo>
                    <a:lnTo>
                      <a:pt x="972" y="9001"/>
                    </a:lnTo>
                    <a:lnTo>
                      <a:pt x="598" y="10121"/>
                    </a:lnTo>
                    <a:lnTo>
                      <a:pt x="337" y="11279"/>
                    </a:lnTo>
                    <a:lnTo>
                      <a:pt x="150" y="12437"/>
                    </a:lnTo>
                    <a:lnTo>
                      <a:pt x="38" y="13595"/>
                    </a:lnTo>
                    <a:lnTo>
                      <a:pt x="1" y="14753"/>
                    </a:lnTo>
                    <a:lnTo>
                      <a:pt x="38" y="15948"/>
                    </a:lnTo>
                    <a:lnTo>
                      <a:pt x="187" y="17106"/>
                    </a:lnTo>
                    <a:lnTo>
                      <a:pt x="225" y="17330"/>
                    </a:lnTo>
                    <a:lnTo>
                      <a:pt x="337" y="17516"/>
                    </a:lnTo>
                    <a:lnTo>
                      <a:pt x="449" y="17666"/>
                    </a:lnTo>
                    <a:lnTo>
                      <a:pt x="598" y="17778"/>
                    </a:lnTo>
                    <a:lnTo>
                      <a:pt x="785" y="17852"/>
                    </a:lnTo>
                    <a:lnTo>
                      <a:pt x="934" y="17927"/>
                    </a:lnTo>
                    <a:lnTo>
                      <a:pt x="1345" y="17927"/>
                    </a:lnTo>
                    <a:lnTo>
                      <a:pt x="1495" y="17852"/>
                    </a:lnTo>
                    <a:lnTo>
                      <a:pt x="1681" y="17778"/>
                    </a:lnTo>
                    <a:lnTo>
                      <a:pt x="1831" y="17703"/>
                    </a:lnTo>
                    <a:lnTo>
                      <a:pt x="1980" y="17554"/>
                    </a:lnTo>
                    <a:lnTo>
                      <a:pt x="2092" y="17404"/>
                    </a:lnTo>
                    <a:lnTo>
                      <a:pt x="2167" y="17218"/>
                    </a:lnTo>
                    <a:lnTo>
                      <a:pt x="2204" y="17031"/>
                    </a:lnTo>
                    <a:lnTo>
                      <a:pt x="2204" y="16769"/>
                    </a:lnTo>
                    <a:lnTo>
                      <a:pt x="2092" y="15910"/>
                    </a:lnTo>
                    <a:lnTo>
                      <a:pt x="2055" y="15014"/>
                    </a:lnTo>
                    <a:lnTo>
                      <a:pt x="2055" y="14118"/>
                    </a:lnTo>
                    <a:lnTo>
                      <a:pt x="2092" y="13221"/>
                    </a:lnTo>
                    <a:lnTo>
                      <a:pt x="2204" y="12325"/>
                    </a:lnTo>
                    <a:lnTo>
                      <a:pt x="2391" y="11429"/>
                    </a:lnTo>
                    <a:lnTo>
                      <a:pt x="2578" y="10570"/>
                    </a:lnTo>
                    <a:lnTo>
                      <a:pt x="2876" y="9673"/>
                    </a:lnTo>
                    <a:lnTo>
                      <a:pt x="3175" y="8852"/>
                    </a:lnTo>
                    <a:lnTo>
                      <a:pt x="3549" y="7993"/>
                    </a:lnTo>
                    <a:lnTo>
                      <a:pt x="3960" y="7208"/>
                    </a:lnTo>
                    <a:lnTo>
                      <a:pt x="4445" y="6424"/>
                    </a:lnTo>
                    <a:lnTo>
                      <a:pt x="4931" y="5714"/>
                    </a:lnTo>
                    <a:lnTo>
                      <a:pt x="5528" y="5005"/>
                    </a:lnTo>
                    <a:lnTo>
                      <a:pt x="6126" y="4370"/>
                    </a:lnTo>
                    <a:lnTo>
                      <a:pt x="6798" y="3772"/>
                    </a:lnTo>
                    <a:lnTo>
                      <a:pt x="7171" y="3473"/>
                    </a:lnTo>
                    <a:lnTo>
                      <a:pt x="7582" y="3212"/>
                    </a:lnTo>
                    <a:lnTo>
                      <a:pt x="8030" y="2988"/>
                    </a:lnTo>
                    <a:lnTo>
                      <a:pt x="8441" y="2801"/>
                    </a:lnTo>
                    <a:lnTo>
                      <a:pt x="8889" y="2614"/>
                    </a:lnTo>
                    <a:lnTo>
                      <a:pt x="9375" y="2502"/>
                    </a:lnTo>
                    <a:lnTo>
                      <a:pt x="10346" y="2278"/>
                    </a:lnTo>
                    <a:lnTo>
                      <a:pt x="11317" y="2129"/>
                    </a:lnTo>
                    <a:lnTo>
                      <a:pt x="12288" y="2054"/>
                    </a:lnTo>
                    <a:lnTo>
                      <a:pt x="12811" y="2017"/>
                    </a:lnTo>
                    <a:lnTo>
                      <a:pt x="13297" y="2054"/>
                    </a:lnTo>
                    <a:lnTo>
                      <a:pt x="13782" y="2092"/>
                    </a:lnTo>
                    <a:lnTo>
                      <a:pt x="14268" y="2166"/>
                    </a:lnTo>
                    <a:lnTo>
                      <a:pt x="14678" y="2241"/>
                    </a:lnTo>
                    <a:lnTo>
                      <a:pt x="15089" y="2353"/>
                    </a:lnTo>
                    <a:lnTo>
                      <a:pt x="15874" y="2614"/>
                    </a:lnTo>
                    <a:lnTo>
                      <a:pt x="16658" y="2951"/>
                    </a:lnTo>
                    <a:lnTo>
                      <a:pt x="17368" y="3361"/>
                    </a:lnTo>
                    <a:lnTo>
                      <a:pt x="18040" y="3847"/>
                    </a:lnTo>
                    <a:lnTo>
                      <a:pt x="18712" y="4370"/>
                    </a:lnTo>
                    <a:lnTo>
                      <a:pt x="19310" y="4967"/>
                    </a:lnTo>
                    <a:lnTo>
                      <a:pt x="19870" y="5565"/>
                    </a:lnTo>
                    <a:lnTo>
                      <a:pt x="20206" y="6013"/>
                    </a:lnTo>
                    <a:lnTo>
                      <a:pt x="20542" y="6499"/>
                    </a:lnTo>
                    <a:lnTo>
                      <a:pt x="20841" y="6984"/>
                    </a:lnTo>
                    <a:lnTo>
                      <a:pt x="21140" y="7470"/>
                    </a:lnTo>
                    <a:lnTo>
                      <a:pt x="21364" y="7955"/>
                    </a:lnTo>
                    <a:lnTo>
                      <a:pt x="21625" y="8478"/>
                    </a:lnTo>
                    <a:lnTo>
                      <a:pt x="22036" y="9524"/>
                    </a:lnTo>
                    <a:lnTo>
                      <a:pt x="22372" y="10607"/>
                    </a:lnTo>
                    <a:lnTo>
                      <a:pt x="22634" y="11690"/>
                    </a:lnTo>
                    <a:lnTo>
                      <a:pt x="22858" y="12810"/>
                    </a:lnTo>
                    <a:lnTo>
                      <a:pt x="22970" y="13931"/>
                    </a:lnTo>
                    <a:lnTo>
                      <a:pt x="23044" y="14155"/>
                    </a:lnTo>
                    <a:lnTo>
                      <a:pt x="23119" y="14342"/>
                    </a:lnTo>
                    <a:lnTo>
                      <a:pt x="23231" y="14491"/>
                    </a:lnTo>
                    <a:lnTo>
                      <a:pt x="23381" y="14603"/>
                    </a:lnTo>
                    <a:lnTo>
                      <a:pt x="23530" y="14678"/>
                    </a:lnTo>
                    <a:lnTo>
                      <a:pt x="23717" y="14753"/>
                    </a:lnTo>
                    <a:lnTo>
                      <a:pt x="24090" y="14753"/>
                    </a:lnTo>
                    <a:lnTo>
                      <a:pt x="24277" y="14715"/>
                    </a:lnTo>
                    <a:lnTo>
                      <a:pt x="24464" y="14641"/>
                    </a:lnTo>
                    <a:lnTo>
                      <a:pt x="24613" y="14529"/>
                    </a:lnTo>
                    <a:lnTo>
                      <a:pt x="24762" y="14379"/>
                    </a:lnTo>
                    <a:lnTo>
                      <a:pt x="24874" y="14230"/>
                    </a:lnTo>
                    <a:lnTo>
                      <a:pt x="24949" y="14043"/>
                    </a:lnTo>
                    <a:lnTo>
                      <a:pt x="24987" y="13856"/>
                    </a:lnTo>
                    <a:lnTo>
                      <a:pt x="24987" y="13595"/>
                    </a:lnTo>
                    <a:lnTo>
                      <a:pt x="24874" y="12549"/>
                    </a:lnTo>
                    <a:lnTo>
                      <a:pt x="24650" y="11466"/>
                    </a:lnTo>
                    <a:lnTo>
                      <a:pt x="24426" y="10420"/>
                    </a:lnTo>
                    <a:lnTo>
                      <a:pt x="24090" y="9374"/>
                    </a:lnTo>
                    <a:lnTo>
                      <a:pt x="23717" y="8329"/>
                    </a:lnTo>
                    <a:lnTo>
                      <a:pt x="23306" y="7358"/>
                    </a:lnTo>
                    <a:lnTo>
                      <a:pt x="22783" y="6387"/>
                    </a:lnTo>
                    <a:lnTo>
                      <a:pt x="22260" y="5453"/>
                    </a:lnTo>
                    <a:lnTo>
                      <a:pt x="21625" y="4557"/>
                    </a:lnTo>
                    <a:lnTo>
                      <a:pt x="20953" y="3735"/>
                    </a:lnTo>
                    <a:lnTo>
                      <a:pt x="20579" y="3361"/>
                    </a:lnTo>
                    <a:lnTo>
                      <a:pt x="20206" y="2988"/>
                    </a:lnTo>
                    <a:lnTo>
                      <a:pt x="19795" y="2652"/>
                    </a:lnTo>
                    <a:lnTo>
                      <a:pt x="19384" y="2316"/>
                    </a:lnTo>
                    <a:lnTo>
                      <a:pt x="18973" y="1980"/>
                    </a:lnTo>
                    <a:lnTo>
                      <a:pt x="18525" y="1681"/>
                    </a:lnTo>
                    <a:lnTo>
                      <a:pt x="18077" y="1419"/>
                    </a:lnTo>
                    <a:lnTo>
                      <a:pt x="17592" y="1158"/>
                    </a:lnTo>
                    <a:lnTo>
                      <a:pt x="17106" y="896"/>
                    </a:lnTo>
                    <a:lnTo>
                      <a:pt x="16583" y="710"/>
                    </a:lnTo>
                    <a:lnTo>
                      <a:pt x="16060" y="523"/>
                    </a:lnTo>
                    <a:lnTo>
                      <a:pt x="15500" y="336"/>
                    </a:lnTo>
                    <a:lnTo>
                      <a:pt x="14940" y="224"/>
                    </a:lnTo>
                    <a:lnTo>
                      <a:pt x="14417" y="112"/>
                    </a:lnTo>
                    <a:lnTo>
                      <a:pt x="13857" y="37"/>
                    </a:lnTo>
                    <a:lnTo>
                      <a:pt x="132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0"/>
              <p:cNvSpPr/>
              <p:nvPr/>
            </p:nvSpPr>
            <p:spPr>
              <a:xfrm>
                <a:off x="7661215" y="3630443"/>
                <a:ext cx="808497" cy="643044"/>
              </a:xfrm>
              <a:custGeom>
                <a:avLst/>
                <a:gdLst/>
                <a:ahLst/>
                <a:cxnLst/>
                <a:rect l="l" t="t" r="r" b="b"/>
                <a:pathLst>
                  <a:path w="17704" h="14081" extrusionOk="0">
                    <a:moveTo>
                      <a:pt x="8366" y="1"/>
                    </a:moveTo>
                    <a:lnTo>
                      <a:pt x="7582" y="38"/>
                    </a:lnTo>
                    <a:lnTo>
                      <a:pt x="6835" y="150"/>
                    </a:lnTo>
                    <a:lnTo>
                      <a:pt x="6051" y="337"/>
                    </a:lnTo>
                    <a:lnTo>
                      <a:pt x="5304" y="598"/>
                    </a:lnTo>
                    <a:lnTo>
                      <a:pt x="4968" y="785"/>
                    </a:lnTo>
                    <a:lnTo>
                      <a:pt x="4632" y="972"/>
                    </a:lnTo>
                    <a:lnTo>
                      <a:pt x="3959" y="1382"/>
                    </a:lnTo>
                    <a:lnTo>
                      <a:pt x="3362" y="1831"/>
                    </a:lnTo>
                    <a:lnTo>
                      <a:pt x="2839" y="2353"/>
                    </a:lnTo>
                    <a:lnTo>
                      <a:pt x="2316" y="2914"/>
                    </a:lnTo>
                    <a:lnTo>
                      <a:pt x="1868" y="3549"/>
                    </a:lnTo>
                    <a:lnTo>
                      <a:pt x="1457" y="4184"/>
                    </a:lnTo>
                    <a:lnTo>
                      <a:pt x="1121" y="4856"/>
                    </a:lnTo>
                    <a:lnTo>
                      <a:pt x="822" y="5565"/>
                    </a:lnTo>
                    <a:lnTo>
                      <a:pt x="523" y="6499"/>
                    </a:lnTo>
                    <a:lnTo>
                      <a:pt x="299" y="7433"/>
                    </a:lnTo>
                    <a:lnTo>
                      <a:pt x="113" y="8366"/>
                    </a:lnTo>
                    <a:lnTo>
                      <a:pt x="38" y="9338"/>
                    </a:lnTo>
                    <a:lnTo>
                      <a:pt x="0" y="10309"/>
                    </a:lnTo>
                    <a:lnTo>
                      <a:pt x="0" y="11280"/>
                    </a:lnTo>
                    <a:lnTo>
                      <a:pt x="38" y="12251"/>
                    </a:lnTo>
                    <a:lnTo>
                      <a:pt x="75" y="13222"/>
                    </a:lnTo>
                    <a:lnTo>
                      <a:pt x="113" y="13408"/>
                    </a:lnTo>
                    <a:lnTo>
                      <a:pt x="225" y="13595"/>
                    </a:lnTo>
                    <a:lnTo>
                      <a:pt x="337" y="13745"/>
                    </a:lnTo>
                    <a:lnTo>
                      <a:pt x="486" y="13894"/>
                    </a:lnTo>
                    <a:lnTo>
                      <a:pt x="673" y="13969"/>
                    </a:lnTo>
                    <a:lnTo>
                      <a:pt x="859" y="14043"/>
                    </a:lnTo>
                    <a:lnTo>
                      <a:pt x="1046" y="14081"/>
                    </a:lnTo>
                    <a:lnTo>
                      <a:pt x="1233" y="14081"/>
                    </a:lnTo>
                    <a:lnTo>
                      <a:pt x="1457" y="14006"/>
                    </a:lnTo>
                    <a:lnTo>
                      <a:pt x="1644" y="13931"/>
                    </a:lnTo>
                    <a:lnTo>
                      <a:pt x="1793" y="13782"/>
                    </a:lnTo>
                    <a:lnTo>
                      <a:pt x="1905" y="13633"/>
                    </a:lnTo>
                    <a:lnTo>
                      <a:pt x="2017" y="13483"/>
                    </a:lnTo>
                    <a:lnTo>
                      <a:pt x="2055" y="13296"/>
                    </a:lnTo>
                    <a:lnTo>
                      <a:pt x="2092" y="13110"/>
                    </a:lnTo>
                    <a:lnTo>
                      <a:pt x="2092" y="12886"/>
                    </a:lnTo>
                    <a:lnTo>
                      <a:pt x="2017" y="11578"/>
                    </a:lnTo>
                    <a:lnTo>
                      <a:pt x="2017" y="10906"/>
                    </a:lnTo>
                    <a:lnTo>
                      <a:pt x="2017" y="10234"/>
                    </a:lnTo>
                    <a:lnTo>
                      <a:pt x="2055" y="9562"/>
                    </a:lnTo>
                    <a:lnTo>
                      <a:pt x="2129" y="8889"/>
                    </a:lnTo>
                    <a:lnTo>
                      <a:pt x="2204" y="8217"/>
                    </a:lnTo>
                    <a:lnTo>
                      <a:pt x="2353" y="7582"/>
                    </a:lnTo>
                    <a:lnTo>
                      <a:pt x="2503" y="6910"/>
                    </a:lnTo>
                    <a:lnTo>
                      <a:pt x="2727" y="6275"/>
                    </a:lnTo>
                    <a:lnTo>
                      <a:pt x="2988" y="5677"/>
                    </a:lnTo>
                    <a:lnTo>
                      <a:pt x="3287" y="5117"/>
                    </a:lnTo>
                    <a:lnTo>
                      <a:pt x="3623" y="4557"/>
                    </a:lnTo>
                    <a:lnTo>
                      <a:pt x="4034" y="4034"/>
                    </a:lnTo>
                    <a:lnTo>
                      <a:pt x="4520" y="3549"/>
                    </a:lnTo>
                    <a:lnTo>
                      <a:pt x="5042" y="3100"/>
                    </a:lnTo>
                    <a:lnTo>
                      <a:pt x="5528" y="2764"/>
                    </a:lnTo>
                    <a:lnTo>
                      <a:pt x="6088" y="2503"/>
                    </a:lnTo>
                    <a:lnTo>
                      <a:pt x="6648" y="2279"/>
                    </a:lnTo>
                    <a:lnTo>
                      <a:pt x="7209" y="2129"/>
                    </a:lnTo>
                    <a:lnTo>
                      <a:pt x="7806" y="2055"/>
                    </a:lnTo>
                    <a:lnTo>
                      <a:pt x="8441" y="2017"/>
                    </a:lnTo>
                    <a:lnTo>
                      <a:pt x="9039" y="2055"/>
                    </a:lnTo>
                    <a:lnTo>
                      <a:pt x="9636" y="2167"/>
                    </a:lnTo>
                    <a:lnTo>
                      <a:pt x="10234" y="2353"/>
                    </a:lnTo>
                    <a:lnTo>
                      <a:pt x="10794" y="2578"/>
                    </a:lnTo>
                    <a:lnTo>
                      <a:pt x="11317" y="2876"/>
                    </a:lnTo>
                    <a:lnTo>
                      <a:pt x="11802" y="3250"/>
                    </a:lnTo>
                    <a:lnTo>
                      <a:pt x="12251" y="3661"/>
                    </a:lnTo>
                    <a:lnTo>
                      <a:pt x="12699" y="4071"/>
                    </a:lnTo>
                    <a:lnTo>
                      <a:pt x="13072" y="4557"/>
                    </a:lnTo>
                    <a:lnTo>
                      <a:pt x="13446" y="5043"/>
                    </a:lnTo>
                    <a:lnTo>
                      <a:pt x="13857" y="5752"/>
                    </a:lnTo>
                    <a:lnTo>
                      <a:pt x="14230" y="6462"/>
                    </a:lnTo>
                    <a:lnTo>
                      <a:pt x="14566" y="7209"/>
                    </a:lnTo>
                    <a:lnTo>
                      <a:pt x="14828" y="7956"/>
                    </a:lnTo>
                    <a:lnTo>
                      <a:pt x="15089" y="8740"/>
                    </a:lnTo>
                    <a:lnTo>
                      <a:pt x="15276" y="9524"/>
                    </a:lnTo>
                    <a:lnTo>
                      <a:pt x="15687" y="11093"/>
                    </a:lnTo>
                    <a:lnTo>
                      <a:pt x="15761" y="11317"/>
                    </a:lnTo>
                    <a:lnTo>
                      <a:pt x="15836" y="11466"/>
                    </a:lnTo>
                    <a:lnTo>
                      <a:pt x="15985" y="11616"/>
                    </a:lnTo>
                    <a:lnTo>
                      <a:pt x="16135" y="11765"/>
                    </a:lnTo>
                    <a:lnTo>
                      <a:pt x="16322" y="11840"/>
                    </a:lnTo>
                    <a:lnTo>
                      <a:pt x="16508" y="11877"/>
                    </a:lnTo>
                    <a:lnTo>
                      <a:pt x="16882" y="11877"/>
                    </a:lnTo>
                    <a:lnTo>
                      <a:pt x="17069" y="11840"/>
                    </a:lnTo>
                    <a:lnTo>
                      <a:pt x="17255" y="11765"/>
                    </a:lnTo>
                    <a:lnTo>
                      <a:pt x="17405" y="11653"/>
                    </a:lnTo>
                    <a:lnTo>
                      <a:pt x="17517" y="11541"/>
                    </a:lnTo>
                    <a:lnTo>
                      <a:pt x="17629" y="11392"/>
                    </a:lnTo>
                    <a:lnTo>
                      <a:pt x="17703" y="11205"/>
                    </a:lnTo>
                    <a:lnTo>
                      <a:pt x="17703" y="10981"/>
                    </a:lnTo>
                    <a:lnTo>
                      <a:pt x="17666" y="10757"/>
                    </a:lnTo>
                    <a:lnTo>
                      <a:pt x="17293" y="9188"/>
                    </a:lnTo>
                    <a:lnTo>
                      <a:pt x="17069" y="8404"/>
                    </a:lnTo>
                    <a:lnTo>
                      <a:pt x="16807" y="7620"/>
                    </a:lnTo>
                    <a:lnTo>
                      <a:pt x="16546" y="6835"/>
                    </a:lnTo>
                    <a:lnTo>
                      <a:pt x="16247" y="6051"/>
                    </a:lnTo>
                    <a:lnTo>
                      <a:pt x="15911" y="5304"/>
                    </a:lnTo>
                    <a:lnTo>
                      <a:pt x="15500" y="4557"/>
                    </a:lnTo>
                    <a:lnTo>
                      <a:pt x="15089" y="3847"/>
                    </a:lnTo>
                    <a:lnTo>
                      <a:pt x="14604" y="3212"/>
                    </a:lnTo>
                    <a:lnTo>
                      <a:pt x="14118" y="2578"/>
                    </a:lnTo>
                    <a:lnTo>
                      <a:pt x="13558" y="2017"/>
                    </a:lnTo>
                    <a:lnTo>
                      <a:pt x="12923" y="1494"/>
                    </a:lnTo>
                    <a:lnTo>
                      <a:pt x="12251" y="1046"/>
                    </a:lnTo>
                    <a:lnTo>
                      <a:pt x="11877" y="860"/>
                    </a:lnTo>
                    <a:lnTo>
                      <a:pt x="11504" y="673"/>
                    </a:lnTo>
                    <a:lnTo>
                      <a:pt x="11130" y="523"/>
                    </a:lnTo>
                    <a:lnTo>
                      <a:pt x="10719" y="374"/>
                    </a:lnTo>
                    <a:lnTo>
                      <a:pt x="9935" y="187"/>
                    </a:lnTo>
                    <a:lnTo>
                      <a:pt x="9151" y="38"/>
                    </a:lnTo>
                    <a:lnTo>
                      <a:pt x="83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0"/>
              <p:cNvSpPr/>
              <p:nvPr/>
            </p:nvSpPr>
            <p:spPr>
              <a:xfrm>
                <a:off x="7813012" y="3835124"/>
                <a:ext cx="487820" cy="423018"/>
              </a:xfrm>
              <a:custGeom>
                <a:avLst/>
                <a:gdLst/>
                <a:ahLst/>
                <a:cxnLst/>
                <a:rect l="l" t="t" r="r" b="b"/>
                <a:pathLst>
                  <a:path w="10682" h="9263" extrusionOk="0">
                    <a:moveTo>
                      <a:pt x="4333" y="0"/>
                    </a:moveTo>
                    <a:lnTo>
                      <a:pt x="4034" y="38"/>
                    </a:lnTo>
                    <a:lnTo>
                      <a:pt x="3735" y="112"/>
                    </a:lnTo>
                    <a:lnTo>
                      <a:pt x="3436" y="150"/>
                    </a:lnTo>
                    <a:lnTo>
                      <a:pt x="3138" y="262"/>
                    </a:lnTo>
                    <a:lnTo>
                      <a:pt x="2876" y="374"/>
                    </a:lnTo>
                    <a:lnTo>
                      <a:pt x="2353" y="673"/>
                    </a:lnTo>
                    <a:lnTo>
                      <a:pt x="1868" y="1046"/>
                    </a:lnTo>
                    <a:lnTo>
                      <a:pt x="1457" y="1457"/>
                    </a:lnTo>
                    <a:lnTo>
                      <a:pt x="1084" y="1905"/>
                    </a:lnTo>
                    <a:lnTo>
                      <a:pt x="747" y="2428"/>
                    </a:lnTo>
                    <a:lnTo>
                      <a:pt x="486" y="2951"/>
                    </a:lnTo>
                    <a:lnTo>
                      <a:pt x="337" y="3287"/>
                    </a:lnTo>
                    <a:lnTo>
                      <a:pt x="225" y="3623"/>
                    </a:lnTo>
                    <a:lnTo>
                      <a:pt x="75" y="4295"/>
                    </a:lnTo>
                    <a:lnTo>
                      <a:pt x="0" y="5005"/>
                    </a:lnTo>
                    <a:lnTo>
                      <a:pt x="0" y="5677"/>
                    </a:lnTo>
                    <a:lnTo>
                      <a:pt x="0" y="6387"/>
                    </a:lnTo>
                    <a:lnTo>
                      <a:pt x="112" y="7096"/>
                    </a:lnTo>
                    <a:lnTo>
                      <a:pt x="187" y="7769"/>
                    </a:lnTo>
                    <a:lnTo>
                      <a:pt x="337" y="8441"/>
                    </a:lnTo>
                    <a:lnTo>
                      <a:pt x="411" y="8665"/>
                    </a:lnTo>
                    <a:lnTo>
                      <a:pt x="523" y="8852"/>
                    </a:lnTo>
                    <a:lnTo>
                      <a:pt x="635" y="9001"/>
                    </a:lnTo>
                    <a:lnTo>
                      <a:pt x="785" y="9113"/>
                    </a:lnTo>
                    <a:lnTo>
                      <a:pt x="971" y="9225"/>
                    </a:lnTo>
                    <a:lnTo>
                      <a:pt x="1158" y="9263"/>
                    </a:lnTo>
                    <a:lnTo>
                      <a:pt x="1532" y="9263"/>
                    </a:lnTo>
                    <a:lnTo>
                      <a:pt x="1718" y="9225"/>
                    </a:lnTo>
                    <a:lnTo>
                      <a:pt x="1905" y="9151"/>
                    </a:lnTo>
                    <a:lnTo>
                      <a:pt x="2055" y="9039"/>
                    </a:lnTo>
                    <a:lnTo>
                      <a:pt x="2167" y="8926"/>
                    </a:lnTo>
                    <a:lnTo>
                      <a:pt x="2279" y="8740"/>
                    </a:lnTo>
                    <a:lnTo>
                      <a:pt x="2353" y="8590"/>
                    </a:lnTo>
                    <a:lnTo>
                      <a:pt x="2353" y="8366"/>
                    </a:lnTo>
                    <a:lnTo>
                      <a:pt x="2353" y="8142"/>
                    </a:lnTo>
                    <a:lnTo>
                      <a:pt x="2167" y="7134"/>
                    </a:lnTo>
                    <a:lnTo>
                      <a:pt x="2092" y="6611"/>
                    </a:lnTo>
                    <a:lnTo>
                      <a:pt x="2017" y="6125"/>
                    </a:lnTo>
                    <a:lnTo>
                      <a:pt x="2017" y="5603"/>
                    </a:lnTo>
                    <a:lnTo>
                      <a:pt x="2017" y="5080"/>
                    </a:lnTo>
                    <a:lnTo>
                      <a:pt x="2092" y="4594"/>
                    </a:lnTo>
                    <a:lnTo>
                      <a:pt x="2241" y="4071"/>
                    </a:lnTo>
                    <a:lnTo>
                      <a:pt x="2353" y="3735"/>
                    </a:lnTo>
                    <a:lnTo>
                      <a:pt x="2540" y="3362"/>
                    </a:lnTo>
                    <a:lnTo>
                      <a:pt x="2764" y="3063"/>
                    </a:lnTo>
                    <a:lnTo>
                      <a:pt x="2988" y="2764"/>
                    </a:lnTo>
                    <a:lnTo>
                      <a:pt x="3287" y="2503"/>
                    </a:lnTo>
                    <a:lnTo>
                      <a:pt x="3586" y="2279"/>
                    </a:lnTo>
                    <a:lnTo>
                      <a:pt x="3959" y="2129"/>
                    </a:lnTo>
                    <a:lnTo>
                      <a:pt x="4333" y="2054"/>
                    </a:lnTo>
                    <a:lnTo>
                      <a:pt x="4744" y="2054"/>
                    </a:lnTo>
                    <a:lnTo>
                      <a:pt x="5154" y="2092"/>
                    </a:lnTo>
                    <a:lnTo>
                      <a:pt x="5528" y="2204"/>
                    </a:lnTo>
                    <a:lnTo>
                      <a:pt x="5901" y="2391"/>
                    </a:lnTo>
                    <a:lnTo>
                      <a:pt x="6238" y="2577"/>
                    </a:lnTo>
                    <a:lnTo>
                      <a:pt x="6574" y="2839"/>
                    </a:lnTo>
                    <a:lnTo>
                      <a:pt x="6872" y="3100"/>
                    </a:lnTo>
                    <a:lnTo>
                      <a:pt x="7134" y="3399"/>
                    </a:lnTo>
                    <a:lnTo>
                      <a:pt x="7433" y="3810"/>
                    </a:lnTo>
                    <a:lnTo>
                      <a:pt x="7694" y="4221"/>
                    </a:lnTo>
                    <a:lnTo>
                      <a:pt x="7881" y="4669"/>
                    </a:lnTo>
                    <a:lnTo>
                      <a:pt x="8105" y="5154"/>
                    </a:lnTo>
                    <a:lnTo>
                      <a:pt x="8254" y="5640"/>
                    </a:lnTo>
                    <a:lnTo>
                      <a:pt x="8404" y="6125"/>
                    </a:lnTo>
                    <a:lnTo>
                      <a:pt x="8628" y="7096"/>
                    </a:lnTo>
                    <a:lnTo>
                      <a:pt x="8703" y="7321"/>
                    </a:lnTo>
                    <a:lnTo>
                      <a:pt x="8815" y="7507"/>
                    </a:lnTo>
                    <a:lnTo>
                      <a:pt x="8964" y="7619"/>
                    </a:lnTo>
                    <a:lnTo>
                      <a:pt x="9113" y="7769"/>
                    </a:lnTo>
                    <a:lnTo>
                      <a:pt x="9300" y="7843"/>
                    </a:lnTo>
                    <a:lnTo>
                      <a:pt x="9487" y="7881"/>
                    </a:lnTo>
                    <a:lnTo>
                      <a:pt x="9860" y="7881"/>
                    </a:lnTo>
                    <a:lnTo>
                      <a:pt x="10047" y="7843"/>
                    </a:lnTo>
                    <a:lnTo>
                      <a:pt x="10234" y="7769"/>
                    </a:lnTo>
                    <a:lnTo>
                      <a:pt x="10383" y="7657"/>
                    </a:lnTo>
                    <a:lnTo>
                      <a:pt x="10495" y="7545"/>
                    </a:lnTo>
                    <a:lnTo>
                      <a:pt x="10607" y="7395"/>
                    </a:lnTo>
                    <a:lnTo>
                      <a:pt x="10682" y="7208"/>
                    </a:lnTo>
                    <a:lnTo>
                      <a:pt x="10682" y="6984"/>
                    </a:lnTo>
                    <a:lnTo>
                      <a:pt x="10645" y="6760"/>
                    </a:lnTo>
                    <a:lnTo>
                      <a:pt x="10495" y="6088"/>
                    </a:lnTo>
                    <a:lnTo>
                      <a:pt x="10309" y="5453"/>
                    </a:lnTo>
                    <a:lnTo>
                      <a:pt x="10122" y="4781"/>
                    </a:lnTo>
                    <a:lnTo>
                      <a:pt x="9898" y="4146"/>
                    </a:lnTo>
                    <a:lnTo>
                      <a:pt x="9599" y="3511"/>
                    </a:lnTo>
                    <a:lnTo>
                      <a:pt x="9263" y="2913"/>
                    </a:lnTo>
                    <a:lnTo>
                      <a:pt x="8889" y="2353"/>
                    </a:lnTo>
                    <a:lnTo>
                      <a:pt x="8441" y="1830"/>
                    </a:lnTo>
                    <a:lnTo>
                      <a:pt x="8030" y="1382"/>
                    </a:lnTo>
                    <a:lnTo>
                      <a:pt x="7507" y="1009"/>
                    </a:lnTo>
                    <a:lnTo>
                      <a:pt x="6985" y="673"/>
                    </a:lnTo>
                    <a:lnTo>
                      <a:pt x="6462" y="411"/>
                    </a:lnTo>
                    <a:lnTo>
                      <a:pt x="5864" y="187"/>
                    </a:lnTo>
                    <a:lnTo>
                      <a:pt x="5267" y="75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1"/>
          <p:cNvSpPr txBox="1">
            <a:spLocks noGrp="1"/>
          </p:cNvSpPr>
          <p:nvPr>
            <p:ph type="subTitle" idx="1"/>
          </p:nvPr>
        </p:nvSpPr>
        <p:spPr>
          <a:xfrm>
            <a:off x="2035350" y="1592450"/>
            <a:ext cx="22488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66" name="Google Shape;1366;p21"/>
          <p:cNvSpPr txBox="1">
            <a:spLocks noGrp="1"/>
          </p:cNvSpPr>
          <p:nvPr>
            <p:ph type="subTitle" idx="2"/>
          </p:nvPr>
        </p:nvSpPr>
        <p:spPr>
          <a:xfrm>
            <a:off x="2035350" y="3014575"/>
            <a:ext cx="22488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67" name="Google Shape;1367;p21"/>
          <p:cNvSpPr txBox="1">
            <a:spLocks noGrp="1"/>
          </p:cNvSpPr>
          <p:nvPr>
            <p:ph type="subTitle" idx="3"/>
          </p:nvPr>
        </p:nvSpPr>
        <p:spPr>
          <a:xfrm>
            <a:off x="4859850" y="1592450"/>
            <a:ext cx="22488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68" name="Google Shape;1368;p21"/>
          <p:cNvSpPr txBox="1">
            <a:spLocks noGrp="1"/>
          </p:cNvSpPr>
          <p:nvPr>
            <p:ph type="subTitle" idx="4"/>
          </p:nvPr>
        </p:nvSpPr>
        <p:spPr>
          <a:xfrm>
            <a:off x="4859850" y="3014575"/>
            <a:ext cx="22488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69" name="Google Shape;1369;p21"/>
          <p:cNvSpPr txBox="1">
            <a:spLocks noGrp="1"/>
          </p:cNvSpPr>
          <p:nvPr>
            <p:ph type="subTitle" idx="5"/>
          </p:nvPr>
        </p:nvSpPr>
        <p:spPr>
          <a:xfrm>
            <a:off x="2035350" y="2027721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21"/>
          <p:cNvSpPr txBox="1">
            <a:spLocks noGrp="1"/>
          </p:cNvSpPr>
          <p:nvPr>
            <p:ph type="subTitle" idx="6"/>
          </p:nvPr>
        </p:nvSpPr>
        <p:spPr>
          <a:xfrm>
            <a:off x="4859849" y="2027721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21"/>
          <p:cNvSpPr txBox="1">
            <a:spLocks noGrp="1"/>
          </p:cNvSpPr>
          <p:nvPr>
            <p:ph type="subTitle" idx="7"/>
          </p:nvPr>
        </p:nvSpPr>
        <p:spPr>
          <a:xfrm>
            <a:off x="2035350" y="3449839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21"/>
          <p:cNvSpPr txBox="1">
            <a:spLocks noGrp="1"/>
          </p:cNvSpPr>
          <p:nvPr>
            <p:ph type="subTitle" idx="8"/>
          </p:nvPr>
        </p:nvSpPr>
        <p:spPr>
          <a:xfrm>
            <a:off x="4859849" y="3449839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3" name="Google Shape;137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74" name="Google Shape;1374;p21"/>
          <p:cNvGrpSpPr/>
          <p:nvPr/>
        </p:nvGrpSpPr>
        <p:grpSpPr>
          <a:xfrm>
            <a:off x="3433030" y="4513502"/>
            <a:ext cx="1838188" cy="1318887"/>
            <a:chOff x="7490650" y="3466725"/>
            <a:chExt cx="1141094" cy="818727"/>
          </a:xfrm>
        </p:grpSpPr>
        <p:sp>
          <p:nvSpPr>
            <p:cNvPr id="1375" name="Google Shape;1375;p21"/>
            <p:cNvSpPr/>
            <p:nvPr/>
          </p:nvSpPr>
          <p:spPr>
            <a:xfrm>
              <a:off x="7490650" y="3466725"/>
              <a:ext cx="1141094" cy="818727"/>
            </a:xfrm>
            <a:custGeom>
              <a:avLst/>
              <a:gdLst/>
              <a:ahLst/>
              <a:cxnLst/>
              <a:rect l="l" t="t" r="r" b="b"/>
              <a:pathLst>
                <a:path w="24987" h="17928" extrusionOk="0">
                  <a:moveTo>
                    <a:pt x="12176" y="0"/>
                  </a:moveTo>
                  <a:lnTo>
                    <a:pt x="11616" y="37"/>
                  </a:lnTo>
                  <a:lnTo>
                    <a:pt x="11056" y="112"/>
                  </a:lnTo>
                  <a:lnTo>
                    <a:pt x="9898" y="299"/>
                  </a:lnTo>
                  <a:lnTo>
                    <a:pt x="9300" y="411"/>
                  </a:lnTo>
                  <a:lnTo>
                    <a:pt x="8740" y="560"/>
                  </a:lnTo>
                  <a:lnTo>
                    <a:pt x="8180" y="710"/>
                  </a:lnTo>
                  <a:lnTo>
                    <a:pt x="7620" y="896"/>
                  </a:lnTo>
                  <a:lnTo>
                    <a:pt x="7059" y="1158"/>
                  </a:lnTo>
                  <a:lnTo>
                    <a:pt x="6574" y="1419"/>
                  </a:lnTo>
                  <a:lnTo>
                    <a:pt x="6126" y="1718"/>
                  </a:lnTo>
                  <a:lnTo>
                    <a:pt x="5715" y="2017"/>
                  </a:lnTo>
                  <a:lnTo>
                    <a:pt x="5304" y="2353"/>
                  </a:lnTo>
                  <a:lnTo>
                    <a:pt x="4931" y="2689"/>
                  </a:lnTo>
                  <a:lnTo>
                    <a:pt x="4520" y="3063"/>
                  </a:lnTo>
                  <a:lnTo>
                    <a:pt x="4184" y="3436"/>
                  </a:lnTo>
                  <a:lnTo>
                    <a:pt x="3511" y="4258"/>
                  </a:lnTo>
                  <a:lnTo>
                    <a:pt x="2876" y="5154"/>
                  </a:lnTo>
                  <a:lnTo>
                    <a:pt x="2316" y="6051"/>
                  </a:lnTo>
                  <a:lnTo>
                    <a:pt x="1831" y="6984"/>
                  </a:lnTo>
                  <a:lnTo>
                    <a:pt x="1383" y="7918"/>
                  </a:lnTo>
                  <a:lnTo>
                    <a:pt x="972" y="9001"/>
                  </a:lnTo>
                  <a:lnTo>
                    <a:pt x="598" y="10121"/>
                  </a:lnTo>
                  <a:lnTo>
                    <a:pt x="337" y="11279"/>
                  </a:lnTo>
                  <a:lnTo>
                    <a:pt x="150" y="12437"/>
                  </a:lnTo>
                  <a:lnTo>
                    <a:pt x="38" y="13595"/>
                  </a:lnTo>
                  <a:lnTo>
                    <a:pt x="1" y="14753"/>
                  </a:lnTo>
                  <a:lnTo>
                    <a:pt x="38" y="15948"/>
                  </a:lnTo>
                  <a:lnTo>
                    <a:pt x="187" y="17106"/>
                  </a:lnTo>
                  <a:lnTo>
                    <a:pt x="225" y="17330"/>
                  </a:lnTo>
                  <a:lnTo>
                    <a:pt x="337" y="17516"/>
                  </a:lnTo>
                  <a:lnTo>
                    <a:pt x="449" y="17666"/>
                  </a:lnTo>
                  <a:lnTo>
                    <a:pt x="598" y="17778"/>
                  </a:lnTo>
                  <a:lnTo>
                    <a:pt x="785" y="17852"/>
                  </a:lnTo>
                  <a:lnTo>
                    <a:pt x="934" y="17927"/>
                  </a:lnTo>
                  <a:lnTo>
                    <a:pt x="1345" y="17927"/>
                  </a:lnTo>
                  <a:lnTo>
                    <a:pt x="1495" y="17852"/>
                  </a:lnTo>
                  <a:lnTo>
                    <a:pt x="1681" y="17778"/>
                  </a:lnTo>
                  <a:lnTo>
                    <a:pt x="1831" y="17703"/>
                  </a:lnTo>
                  <a:lnTo>
                    <a:pt x="1980" y="17554"/>
                  </a:lnTo>
                  <a:lnTo>
                    <a:pt x="2092" y="17404"/>
                  </a:lnTo>
                  <a:lnTo>
                    <a:pt x="2167" y="17218"/>
                  </a:lnTo>
                  <a:lnTo>
                    <a:pt x="2204" y="17031"/>
                  </a:lnTo>
                  <a:lnTo>
                    <a:pt x="2204" y="16769"/>
                  </a:lnTo>
                  <a:lnTo>
                    <a:pt x="2092" y="15910"/>
                  </a:lnTo>
                  <a:lnTo>
                    <a:pt x="2055" y="15014"/>
                  </a:lnTo>
                  <a:lnTo>
                    <a:pt x="2055" y="14118"/>
                  </a:lnTo>
                  <a:lnTo>
                    <a:pt x="2092" y="13221"/>
                  </a:lnTo>
                  <a:lnTo>
                    <a:pt x="2204" y="12325"/>
                  </a:lnTo>
                  <a:lnTo>
                    <a:pt x="2391" y="11429"/>
                  </a:lnTo>
                  <a:lnTo>
                    <a:pt x="2578" y="10570"/>
                  </a:lnTo>
                  <a:lnTo>
                    <a:pt x="2876" y="9673"/>
                  </a:lnTo>
                  <a:lnTo>
                    <a:pt x="3175" y="8852"/>
                  </a:lnTo>
                  <a:lnTo>
                    <a:pt x="3549" y="7993"/>
                  </a:lnTo>
                  <a:lnTo>
                    <a:pt x="3960" y="7208"/>
                  </a:lnTo>
                  <a:lnTo>
                    <a:pt x="4445" y="6424"/>
                  </a:lnTo>
                  <a:lnTo>
                    <a:pt x="4931" y="5714"/>
                  </a:lnTo>
                  <a:lnTo>
                    <a:pt x="5528" y="5005"/>
                  </a:lnTo>
                  <a:lnTo>
                    <a:pt x="6126" y="4370"/>
                  </a:lnTo>
                  <a:lnTo>
                    <a:pt x="6798" y="3772"/>
                  </a:lnTo>
                  <a:lnTo>
                    <a:pt x="7171" y="3473"/>
                  </a:lnTo>
                  <a:lnTo>
                    <a:pt x="7582" y="3212"/>
                  </a:lnTo>
                  <a:lnTo>
                    <a:pt x="8030" y="2988"/>
                  </a:lnTo>
                  <a:lnTo>
                    <a:pt x="8441" y="2801"/>
                  </a:lnTo>
                  <a:lnTo>
                    <a:pt x="8889" y="2614"/>
                  </a:lnTo>
                  <a:lnTo>
                    <a:pt x="9375" y="2502"/>
                  </a:lnTo>
                  <a:lnTo>
                    <a:pt x="10346" y="2278"/>
                  </a:lnTo>
                  <a:lnTo>
                    <a:pt x="11317" y="2129"/>
                  </a:lnTo>
                  <a:lnTo>
                    <a:pt x="12288" y="2054"/>
                  </a:lnTo>
                  <a:lnTo>
                    <a:pt x="12811" y="2017"/>
                  </a:lnTo>
                  <a:lnTo>
                    <a:pt x="13297" y="2054"/>
                  </a:lnTo>
                  <a:lnTo>
                    <a:pt x="13782" y="2092"/>
                  </a:lnTo>
                  <a:lnTo>
                    <a:pt x="14268" y="2166"/>
                  </a:lnTo>
                  <a:lnTo>
                    <a:pt x="14678" y="2241"/>
                  </a:lnTo>
                  <a:lnTo>
                    <a:pt x="15089" y="2353"/>
                  </a:lnTo>
                  <a:lnTo>
                    <a:pt x="15874" y="2614"/>
                  </a:lnTo>
                  <a:lnTo>
                    <a:pt x="16658" y="2951"/>
                  </a:lnTo>
                  <a:lnTo>
                    <a:pt x="17368" y="3361"/>
                  </a:lnTo>
                  <a:lnTo>
                    <a:pt x="18040" y="3847"/>
                  </a:lnTo>
                  <a:lnTo>
                    <a:pt x="18712" y="4370"/>
                  </a:lnTo>
                  <a:lnTo>
                    <a:pt x="19310" y="4967"/>
                  </a:lnTo>
                  <a:lnTo>
                    <a:pt x="19870" y="5565"/>
                  </a:lnTo>
                  <a:lnTo>
                    <a:pt x="20206" y="6013"/>
                  </a:lnTo>
                  <a:lnTo>
                    <a:pt x="20542" y="6499"/>
                  </a:lnTo>
                  <a:lnTo>
                    <a:pt x="20841" y="6984"/>
                  </a:lnTo>
                  <a:lnTo>
                    <a:pt x="21140" y="7470"/>
                  </a:lnTo>
                  <a:lnTo>
                    <a:pt x="21364" y="7955"/>
                  </a:lnTo>
                  <a:lnTo>
                    <a:pt x="21625" y="8478"/>
                  </a:lnTo>
                  <a:lnTo>
                    <a:pt x="22036" y="9524"/>
                  </a:lnTo>
                  <a:lnTo>
                    <a:pt x="22372" y="10607"/>
                  </a:lnTo>
                  <a:lnTo>
                    <a:pt x="22634" y="11690"/>
                  </a:lnTo>
                  <a:lnTo>
                    <a:pt x="22858" y="12810"/>
                  </a:lnTo>
                  <a:lnTo>
                    <a:pt x="22970" y="13931"/>
                  </a:lnTo>
                  <a:lnTo>
                    <a:pt x="23044" y="14155"/>
                  </a:lnTo>
                  <a:lnTo>
                    <a:pt x="23119" y="14342"/>
                  </a:lnTo>
                  <a:lnTo>
                    <a:pt x="23231" y="14491"/>
                  </a:lnTo>
                  <a:lnTo>
                    <a:pt x="23381" y="14603"/>
                  </a:lnTo>
                  <a:lnTo>
                    <a:pt x="23530" y="14678"/>
                  </a:lnTo>
                  <a:lnTo>
                    <a:pt x="23717" y="14753"/>
                  </a:lnTo>
                  <a:lnTo>
                    <a:pt x="24090" y="14753"/>
                  </a:lnTo>
                  <a:lnTo>
                    <a:pt x="24277" y="14715"/>
                  </a:lnTo>
                  <a:lnTo>
                    <a:pt x="24464" y="14641"/>
                  </a:lnTo>
                  <a:lnTo>
                    <a:pt x="24613" y="14529"/>
                  </a:lnTo>
                  <a:lnTo>
                    <a:pt x="24762" y="14379"/>
                  </a:lnTo>
                  <a:lnTo>
                    <a:pt x="24874" y="14230"/>
                  </a:lnTo>
                  <a:lnTo>
                    <a:pt x="24949" y="14043"/>
                  </a:lnTo>
                  <a:lnTo>
                    <a:pt x="24987" y="13856"/>
                  </a:lnTo>
                  <a:lnTo>
                    <a:pt x="24987" y="13595"/>
                  </a:lnTo>
                  <a:lnTo>
                    <a:pt x="24874" y="12549"/>
                  </a:lnTo>
                  <a:lnTo>
                    <a:pt x="24650" y="11466"/>
                  </a:lnTo>
                  <a:lnTo>
                    <a:pt x="24426" y="10420"/>
                  </a:lnTo>
                  <a:lnTo>
                    <a:pt x="24090" y="9374"/>
                  </a:lnTo>
                  <a:lnTo>
                    <a:pt x="23717" y="8329"/>
                  </a:lnTo>
                  <a:lnTo>
                    <a:pt x="23306" y="7358"/>
                  </a:lnTo>
                  <a:lnTo>
                    <a:pt x="22783" y="6387"/>
                  </a:lnTo>
                  <a:lnTo>
                    <a:pt x="22260" y="5453"/>
                  </a:lnTo>
                  <a:lnTo>
                    <a:pt x="21625" y="4557"/>
                  </a:lnTo>
                  <a:lnTo>
                    <a:pt x="20953" y="3735"/>
                  </a:lnTo>
                  <a:lnTo>
                    <a:pt x="20579" y="3361"/>
                  </a:lnTo>
                  <a:lnTo>
                    <a:pt x="20206" y="2988"/>
                  </a:lnTo>
                  <a:lnTo>
                    <a:pt x="19795" y="2652"/>
                  </a:lnTo>
                  <a:lnTo>
                    <a:pt x="19384" y="2316"/>
                  </a:lnTo>
                  <a:lnTo>
                    <a:pt x="18973" y="1980"/>
                  </a:lnTo>
                  <a:lnTo>
                    <a:pt x="18525" y="1681"/>
                  </a:lnTo>
                  <a:lnTo>
                    <a:pt x="18077" y="1419"/>
                  </a:lnTo>
                  <a:lnTo>
                    <a:pt x="17592" y="1158"/>
                  </a:lnTo>
                  <a:lnTo>
                    <a:pt x="17106" y="896"/>
                  </a:lnTo>
                  <a:lnTo>
                    <a:pt x="16583" y="710"/>
                  </a:lnTo>
                  <a:lnTo>
                    <a:pt x="16060" y="523"/>
                  </a:lnTo>
                  <a:lnTo>
                    <a:pt x="15500" y="336"/>
                  </a:lnTo>
                  <a:lnTo>
                    <a:pt x="14940" y="224"/>
                  </a:lnTo>
                  <a:lnTo>
                    <a:pt x="14417" y="112"/>
                  </a:lnTo>
                  <a:lnTo>
                    <a:pt x="13857" y="37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7661215" y="3630443"/>
              <a:ext cx="808497" cy="643044"/>
            </a:xfrm>
            <a:custGeom>
              <a:avLst/>
              <a:gdLst/>
              <a:ahLst/>
              <a:cxnLst/>
              <a:rect l="l" t="t" r="r" b="b"/>
              <a:pathLst>
                <a:path w="17704" h="14081" extrusionOk="0">
                  <a:moveTo>
                    <a:pt x="8366" y="1"/>
                  </a:moveTo>
                  <a:lnTo>
                    <a:pt x="7582" y="38"/>
                  </a:lnTo>
                  <a:lnTo>
                    <a:pt x="6835" y="150"/>
                  </a:lnTo>
                  <a:lnTo>
                    <a:pt x="6051" y="337"/>
                  </a:lnTo>
                  <a:lnTo>
                    <a:pt x="5304" y="598"/>
                  </a:lnTo>
                  <a:lnTo>
                    <a:pt x="4968" y="785"/>
                  </a:lnTo>
                  <a:lnTo>
                    <a:pt x="4632" y="972"/>
                  </a:lnTo>
                  <a:lnTo>
                    <a:pt x="3959" y="1382"/>
                  </a:lnTo>
                  <a:lnTo>
                    <a:pt x="3362" y="1831"/>
                  </a:lnTo>
                  <a:lnTo>
                    <a:pt x="2839" y="2353"/>
                  </a:lnTo>
                  <a:lnTo>
                    <a:pt x="2316" y="2914"/>
                  </a:lnTo>
                  <a:lnTo>
                    <a:pt x="1868" y="3549"/>
                  </a:lnTo>
                  <a:lnTo>
                    <a:pt x="1457" y="4184"/>
                  </a:lnTo>
                  <a:lnTo>
                    <a:pt x="1121" y="4856"/>
                  </a:lnTo>
                  <a:lnTo>
                    <a:pt x="822" y="5565"/>
                  </a:lnTo>
                  <a:lnTo>
                    <a:pt x="523" y="6499"/>
                  </a:lnTo>
                  <a:lnTo>
                    <a:pt x="299" y="7433"/>
                  </a:lnTo>
                  <a:lnTo>
                    <a:pt x="113" y="8366"/>
                  </a:lnTo>
                  <a:lnTo>
                    <a:pt x="38" y="9338"/>
                  </a:lnTo>
                  <a:lnTo>
                    <a:pt x="0" y="10309"/>
                  </a:lnTo>
                  <a:lnTo>
                    <a:pt x="0" y="11280"/>
                  </a:lnTo>
                  <a:lnTo>
                    <a:pt x="38" y="12251"/>
                  </a:lnTo>
                  <a:lnTo>
                    <a:pt x="75" y="13222"/>
                  </a:lnTo>
                  <a:lnTo>
                    <a:pt x="113" y="13408"/>
                  </a:lnTo>
                  <a:lnTo>
                    <a:pt x="225" y="13595"/>
                  </a:lnTo>
                  <a:lnTo>
                    <a:pt x="337" y="13745"/>
                  </a:lnTo>
                  <a:lnTo>
                    <a:pt x="486" y="13894"/>
                  </a:lnTo>
                  <a:lnTo>
                    <a:pt x="673" y="13969"/>
                  </a:lnTo>
                  <a:lnTo>
                    <a:pt x="859" y="14043"/>
                  </a:lnTo>
                  <a:lnTo>
                    <a:pt x="1046" y="14081"/>
                  </a:lnTo>
                  <a:lnTo>
                    <a:pt x="1233" y="14081"/>
                  </a:lnTo>
                  <a:lnTo>
                    <a:pt x="1457" y="14006"/>
                  </a:lnTo>
                  <a:lnTo>
                    <a:pt x="1644" y="13931"/>
                  </a:lnTo>
                  <a:lnTo>
                    <a:pt x="1793" y="13782"/>
                  </a:lnTo>
                  <a:lnTo>
                    <a:pt x="1905" y="13633"/>
                  </a:lnTo>
                  <a:lnTo>
                    <a:pt x="2017" y="13483"/>
                  </a:lnTo>
                  <a:lnTo>
                    <a:pt x="2055" y="13296"/>
                  </a:lnTo>
                  <a:lnTo>
                    <a:pt x="2092" y="13110"/>
                  </a:lnTo>
                  <a:lnTo>
                    <a:pt x="2092" y="12886"/>
                  </a:lnTo>
                  <a:lnTo>
                    <a:pt x="2017" y="11578"/>
                  </a:lnTo>
                  <a:lnTo>
                    <a:pt x="2017" y="10906"/>
                  </a:lnTo>
                  <a:lnTo>
                    <a:pt x="2017" y="10234"/>
                  </a:lnTo>
                  <a:lnTo>
                    <a:pt x="2055" y="9562"/>
                  </a:lnTo>
                  <a:lnTo>
                    <a:pt x="2129" y="8889"/>
                  </a:lnTo>
                  <a:lnTo>
                    <a:pt x="2204" y="8217"/>
                  </a:lnTo>
                  <a:lnTo>
                    <a:pt x="2353" y="7582"/>
                  </a:lnTo>
                  <a:lnTo>
                    <a:pt x="2503" y="6910"/>
                  </a:lnTo>
                  <a:lnTo>
                    <a:pt x="2727" y="6275"/>
                  </a:lnTo>
                  <a:lnTo>
                    <a:pt x="2988" y="5677"/>
                  </a:lnTo>
                  <a:lnTo>
                    <a:pt x="3287" y="5117"/>
                  </a:lnTo>
                  <a:lnTo>
                    <a:pt x="3623" y="4557"/>
                  </a:lnTo>
                  <a:lnTo>
                    <a:pt x="4034" y="4034"/>
                  </a:lnTo>
                  <a:lnTo>
                    <a:pt x="4520" y="3549"/>
                  </a:lnTo>
                  <a:lnTo>
                    <a:pt x="5042" y="3100"/>
                  </a:lnTo>
                  <a:lnTo>
                    <a:pt x="5528" y="2764"/>
                  </a:lnTo>
                  <a:lnTo>
                    <a:pt x="6088" y="2503"/>
                  </a:lnTo>
                  <a:lnTo>
                    <a:pt x="6648" y="2279"/>
                  </a:lnTo>
                  <a:lnTo>
                    <a:pt x="7209" y="2129"/>
                  </a:lnTo>
                  <a:lnTo>
                    <a:pt x="7806" y="2055"/>
                  </a:lnTo>
                  <a:lnTo>
                    <a:pt x="8441" y="2017"/>
                  </a:lnTo>
                  <a:lnTo>
                    <a:pt x="9039" y="2055"/>
                  </a:lnTo>
                  <a:lnTo>
                    <a:pt x="9636" y="2167"/>
                  </a:lnTo>
                  <a:lnTo>
                    <a:pt x="10234" y="2353"/>
                  </a:lnTo>
                  <a:lnTo>
                    <a:pt x="10794" y="2578"/>
                  </a:lnTo>
                  <a:lnTo>
                    <a:pt x="11317" y="2876"/>
                  </a:lnTo>
                  <a:lnTo>
                    <a:pt x="11802" y="3250"/>
                  </a:lnTo>
                  <a:lnTo>
                    <a:pt x="12251" y="3661"/>
                  </a:lnTo>
                  <a:lnTo>
                    <a:pt x="12699" y="4071"/>
                  </a:lnTo>
                  <a:lnTo>
                    <a:pt x="13072" y="4557"/>
                  </a:lnTo>
                  <a:lnTo>
                    <a:pt x="13446" y="5043"/>
                  </a:lnTo>
                  <a:lnTo>
                    <a:pt x="13857" y="5752"/>
                  </a:lnTo>
                  <a:lnTo>
                    <a:pt x="14230" y="6462"/>
                  </a:lnTo>
                  <a:lnTo>
                    <a:pt x="14566" y="7209"/>
                  </a:lnTo>
                  <a:lnTo>
                    <a:pt x="14828" y="7956"/>
                  </a:lnTo>
                  <a:lnTo>
                    <a:pt x="15089" y="8740"/>
                  </a:lnTo>
                  <a:lnTo>
                    <a:pt x="15276" y="9524"/>
                  </a:lnTo>
                  <a:lnTo>
                    <a:pt x="15687" y="11093"/>
                  </a:lnTo>
                  <a:lnTo>
                    <a:pt x="15761" y="11317"/>
                  </a:lnTo>
                  <a:lnTo>
                    <a:pt x="15836" y="11466"/>
                  </a:lnTo>
                  <a:lnTo>
                    <a:pt x="15985" y="11616"/>
                  </a:lnTo>
                  <a:lnTo>
                    <a:pt x="16135" y="11765"/>
                  </a:lnTo>
                  <a:lnTo>
                    <a:pt x="16322" y="11840"/>
                  </a:lnTo>
                  <a:lnTo>
                    <a:pt x="16508" y="11877"/>
                  </a:lnTo>
                  <a:lnTo>
                    <a:pt x="16882" y="11877"/>
                  </a:lnTo>
                  <a:lnTo>
                    <a:pt x="17069" y="11840"/>
                  </a:lnTo>
                  <a:lnTo>
                    <a:pt x="17255" y="11765"/>
                  </a:lnTo>
                  <a:lnTo>
                    <a:pt x="17405" y="11653"/>
                  </a:lnTo>
                  <a:lnTo>
                    <a:pt x="17517" y="11541"/>
                  </a:lnTo>
                  <a:lnTo>
                    <a:pt x="17629" y="11392"/>
                  </a:lnTo>
                  <a:lnTo>
                    <a:pt x="17703" y="11205"/>
                  </a:lnTo>
                  <a:lnTo>
                    <a:pt x="17703" y="10981"/>
                  </a:lnTo>
                  <a:lnTo>
                    <a:pt x="17666" y="10757"/>
                  </a:lnTo>
                  <a:lnTo>
                    <a:pt x="17293" y="9188"/>
                  </a:lnTo>
                  <a:lnTo>
                    <a:pt x="17069" y="8404"/>
                  </a:lnTo>
                  <a:lnTo>
                    <a:pt x="16807" y="7620"/>
                  </a:lnTo>
                  <a:lnTo>
                    <a:pt x="16546" y="6835"/>
                  </a:lnTo>
                  <a:lnTo>
                    <a:pt x="16247" y="6051"/>
                  </a:lnTo>
                  <a:lnTo>
                    <a:pt x="15911" y="5304"/>
                  </a:lnTo>
                  <a:lnTo>
                    <a:pt x="15500" y="4557"/>
                  </a:lnTo>
                  <a:lnTo>
                    <a:pt x="15089" y="3847"/>
                  </a:lnTo>
                  <a:lnTo>
                    <a:pt x="14604" y="3212"/>
                  </a:lnTo>
                  <a:lnTo>
                    <a:pt x="14118" y="2578"/>
                  </a:lnTo>
                  <a:lnTo>
                    <a:pt x="13558" y="2017"/>
                  </a:lnTo>
                  <a:lnTo>
                    <a:pt x="12923" y="1494"/>
                  </a:lnTo>
                  <a:lnTo>
                    <a:pt x="12251" y="1046"/>
                  </a:lnTo>
                  <a:lnTo>
                    <a:pt x="11877" y="860"/>
                  </a:lnTo>
                  <a:lnTo>
                    <a:pt x="11504" y="673"/>
                  </a:lnTo>
                  <a:lnTo>
                    <a:pt x="11130" y="523"/>
                  </a:lnTo>
                  <a:lnTo>
                    <a:pt x="10719" y="374"/>
                  </a:lnTo>
                  <a:lnTo>
                    <a:pt x="9935" y="187"/>
                  </a:lnTo>
                  <a:lnTo>
                    <a:pt x="9151" y="38"/>
                  </a:lnTo>
                  <a:lnTo>
                    <a:pt x="8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7813012" y="3835124"/>
              <a:ext cx="487820" cy="423018"/>
            </a:xfrm>
            <a:custGeom>
              <a:avLst/>
              <a:gdLst/>
              <a:ahLst/>
              <a:cxnLst/>
              <a:rect l="l" t="t" r="r" b="b"/>
              <a:pathLst>
                <a:path w="10682" h="9263" extrusionOk="0">
                  <a:moveTo>
                    <a:pt x="4333" y="0"/>
                  </a:moveTo>
                  <a:lnTo>
                    <a:pt x="4034" y="38"/>
                  </a:lnTo>
                  <a:lnTo>
                    <a:pt x="3735" y="112"/>
                  </a:lnTo>
                  <a:lnTo>
                    <a:pt x="3436" y="150"/>
                  </a:lnTo>
                  <a:lnTo>
                    <a:pt x="3138" y="262"/>
                  </a:lnTo>
                  <a:lnTo>
                    <a:pt x="2876" y="374"/>
                  </a:lnTo>
                  <a:lnTo>
                    <a:pt x="2353" y="673"/>
                  </a:lnTo>
                  <a:lnTo>
                    <a:pt x="1868" y="1046"/>
                  </a:lnTo>
                  <a:lnTo>
                    <a:pt x="1457" y="1457"/>
                  </a:lnTo>
                  <a:lnTo>
                    <a:pt x="1084" y="1905"/>
                  </a:lnTo>
                  <a:lnTo>
                    <a:pt x="747" y="2428"/>
                  </a:lnTo>
                  <a:lnTo>
                    <a:pt x="486" y="2951"/>
                  </a:lnTo>
                  <a:lnTo>
                    <a:pt x="337" y="3287"/>
                  </a:lnTo>
                  <a:lnTo>
                    <a:pt x="225" y="3623"/>
                  </a:lnTo>
                  <a:lnTo>
                    <a:pt x="75" y="4295"/>
                  </a:lnTo>
                  <a:lnTo>
                    <a:pt x="0" y="5005"/>
                  </a:lnTo>
                  <a:lnTo>
                    <a:pt x="0" y="5677"/>
                  </a:lnTo>
                  <a:lnTo>
                    <a:pt x="0" y="6387"/>
                  </a:lnTo>
                  <a:lnTo>
                    <a:pt x="112" y="7096"/>
                  </a:lnTo>
                  <a:lnTo>
                    <a:pt x="187" y="7769"/>
                  </a:lnTo>
                  <a:lnTo>
                    <a:pt x="337" y="8441"/>
                  </a:lnTo>
                  <a:lnTo>
                    <a:pt x="411" y="8665"/>
                  </a:lnTo>
                  <a:lnTo>
                    <a:pt x="523" y="8852"/>
                  </a:lnTo>
                  <a:lnTo>
                    <a:pt x="635" y="9001"/>
                  </a:lnTo>
                  <a:lnTo>
                    <a:pt x="785" y="9113"/>
                  </a:lnTo>
                  <a:lnTo>
                    <a:pt x="971" y="9225"/>
                  </a:lnTo>
                  <a:lnTo>
                    <a:pt x="1158" y="9263"/>
                  </a:lnTo>
                  <a:lnTo>
                    <a:pt x="1532" y="9263"/>
                  </a:lnTo>
                  <a:lnTo>
                    <a:pt x="1718" y="9225"/>
                  </a:lnTo>
                  <a:lnTo>
                    <a:pt x="1905" y="9151"/>
                  </a:lnTo>
                  <a:lnTo>
                    <a:pt x="2055" y="9039"/>
                  </a:lnTo>
                  <a:lnTo>
                    <a:pt x="2167" y="8926"/>
                  </a:lnTo>
                  <a:lnTo>
                    <a:pt x="2279" y="8740"/>
                  </a:lnTo>
                  <a:lnTo>
                    <a:pt x="2353" y="8590"/>
                  </a:lnTo>
                  <a:lnTo>
                    <a:pt x="2353" y="8366"/>
                  </a:lnTo>
                  <a:lnTo>
                    <a:pt x="2353" y="8142"/>
                  </a:lnTo>
                  <a:lnTo>
                    <a:pt x="2167" y="7134"/>
                  </a:lnTo>
                  <a:lnTo>
                    <a:pt x="2092" y="6611"/>
                  </a:lnTo>
                  <a:lnTo>
                    <a:pt x="2017" y="6125"/>
                  </a:lnTo>
                  <a:lnTo>
                    <a:pt x="2017" y="5603"/>
                  </a:lnTo>
                  <a:lnTo>
                    <a:pt x="2017" y="5080"/>
                  </a:lnTo>
                  <a:lnTo>
                    <a:pt x="2092" y="4594"/>
                  </a:lnTo>
                  <a:lnTo>
                    <a:pt x="2241" y="4071"/>
                  </a:lnTo>
                  <a:lnTo>
                    <a:pt x="2353" y="3735"/>
                  </a:lnTo>
                  <a:lnTo>
                    <a:pt x="2540" y="3362"/>
                  </a:lnTo>
                  <a:lnTo>
                    <a:pt x="2764" y="3063"/>
                  </a:lnTo>
                  <a:lnTo>
                    <a:pt x="2988" y="2764"/>
                  </a:lnTo>
                  <a:lnTo>
                    <a:pt x="3287" y="2503"/>
                  </a:lnTo>
                  <a:lnTo>
                    <a:pt x="3586" y="2279"/>
                  </a:lnTo>
                  <a:lnTo>
                    <a:pt x="3959" y="2129"/>
                  </a:lnTo>
                  <a:lnTo>
                    <a:pt x="4333" y="2054"/>
                  </a:lnTo>
                  <a:lnTo>
                    <a:pt x="4744" y="2054"/>
                  </a:lnTo>
                  <a:lnTo>
                    <a:pt x="5154" y="2092"/>
                  </a:lnTo>
                  <a:lnTo>
                    <a:pt x="5528" y="2204"/>
                  </a:lnTo>
                  <a:lnTo>
                    <a:pt x="5901" y="2391"/>
                  </a:lnTo>
                  <a:lnTo>
                    <a:pt x="6238" y="2577"/>
                  </a:lnTo>
                  <a:lnTo>
                    <a:pt x="6574" y="2839"/>
                  </a:lnTo>
                  <a:lnTo>
                    <a:pt x="6872" y="3100"/>
                  </a:lnTo>
                  <a:lnTo>
                    <a:pt x="7134" y="3399"/>
                  </a:lnTo>
                  <a:lnTo>
                    <a:pt x="7433" y="3810"/>
                  </a:lnTo>
                  <a:lnTo>
                    <a:pt x="7694" y="4221"/>
                  </a:lnTo>
                  <a:lnTo>
                    <a:pt x="7881" y="4669"/>
                  </a:lnTo>
                  <a:lnTo>
                    <a:pt x="8105" y="5154"/>
                  </a:lnTo>
                  <a:lnTo>
                    <a:pt x="8254" y="5640"/>
                  </a:lnTo>
                  <a:lnTo>
                    <a:pt x="8404" y="6125"/>
                  </a:lnTo>
                  <a:lnTo>
                    <a:pt x="8628" y="7096"/>
                  </a:lnTo>
                  <a:lnTo>
                    <a:pt x="8703" y="7321"/>
                  </a:lnTo>
                  <a:lnTo>
                    <a:pt x="8815" y="7507"/>
                  </a:lnTo>
                  <a:lnTo>
                    <a:pt x="8964" y="7619"/>
                  </a:lnTo>
                  <a:lnTo>
                    <a:pt x="9113" y="7769"/>
                  </a:lnTo>
                  <a:lnTo>
                    <a:pt x="9300" y="7843"/>
                  </a:lnTo>
                  <a:lnTo>
                    <a:pt x="9487" y="7881"/>
                  </a:lnTo>
                  <a:lnTo>
                    <a:pt x="9860" y="7881"/>
                  </a:lnTo>
                  <a:lnTo>
                    <a:pt x="10047" y="7843"/>
                  </a:lnTo>
                  <a:lnTo>
                    <a:pt x="10234" y="7769"/>
                  </a:lnTo>
                  <a:lnTo>
                    <a:pt x="10383" y="7657"/>
                  </a:lnTo>
                  <a:lnTo>
                    <a:pt x="10495" y="7545"/>
                  </a:lnTo>
                  <a:lnTo>
                    <a:pt x="10607" y="7395"/>
                  </a:lnTo>
                  <a:lnTo>
                    <a:pt x="10682" y="7208"/>
                  </a:lnTo>
                  <a:lnTo>
                    <a:pt x="10682" y="6984"/>
                  </a:lnTo>
                  <a:lnTo>
                    <a:pt x="10645" y="6760"/>
                  </a:lnTo>
                  <a:lnTo>
                    <a:pt x="10495" y="6088"/>
                  </a:lnTo>
                  <a:lnTo>
                    <a:pt x="10309" y="5453"/>
                  </a:lnTo>
                  <a:lnTo>
                    <a:pt x="10122" y="4781"/>
                  </a:lnTo>
                  <a:lnTo>
                    <a:pt x="9898" y="4146"/>
                  </a:lnTo>
                  <a:lnTo>
                    <a:pt x="9599" y="3511"/>
                  </a:lnTo>
                  <a:lnTo>
                    <a:pt x="9263" y="2913"/>
                  </a:lnTo>
                  <a:lnTo>
                    <a:pt x="8889" y="2353"/>
                  </a:lnTo>
                  <a:lnTo>
                    <a:pt x="8441" y="1830"/>
                  </a:lnTo>
                  <a:lnTo>
                    <a:pt x="8030" y="1382"/>
                  </a:lnTo>
                  <a:lnTo>
                    <a:pt x="7507" y="1009"/>
                  </a:lnTo>
                  <a:lnTo>
                    <a:pt x="6985" y="673"/>
                  </a:lnTo>
                  <a:lnTo>
                    <a:pt x="6462" y="411"/>
                  </a:lnTo>
                  <a:lnTo>
                    <a:pt x="5864" y="187"/>
                  </a:lnTo>
                  <a:lnTo>
                    <a:pt x="5267" y="75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21"/>
          <p:cNvGrpSpPr/>
          <p:nvPr/>
        </p:nvGrpSpPr>
        <p:grpSpPr>
          <a:xfrm flipH="1">
            <a:off x="-1474723" y="-2403603"/>
            <a:ext cx="12908643" cy="9263371"/>
            <a:chOff x="-2160523" y="-2403603"/>
            <a:chExt cx="12908643" cy="9263371"/>
          </a:xfrm>
        </p:grpSpPr>
        <p:grpSp>
          <p:nvGrpSpPr>
            <p:cNvPr id="1379" name="Google Shape;1379;p21"/>
            <p:cNvGrpSpPr/>
            <p:nvPr/>
          </p:nvGrpSpPr>
          <p:grpSpPr>
            <a:xfrm rot="10800000" flipH="1">
              <a:off x="4871553" y="-1088803"/>
              <a:ext cx="5268375" cy="1925629"/>
              <a:chOff x="3059750" y="4083244"/>
              <a:chExt cx="1442600" cy="527281"/>
            </a:xfrm>
          </p:grpSpPr>
          <p:sp>
            <p:nvSpPr>
              <p:cNvPr id="1380" name="Google Shape;1380;p21"/>
              <p:cNvSpPr/>
              <p:nvPr/>
            </p:nvSpPr>
            <p:spPr>
              <a:xfrm>
                <a:off x="3059750" y="4284650"/>
                <a:ext cx="34575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130" extrusionOk="0">
                    <a:moveTo>
                      <a:pt x="935" y="0"/>
                    </a:moveTo>
                    <a:lnTo>
                      <a:pt x="822" y="37"/>
                    </a:lnTo>
                    <a:lnTo>
                      <a:pt x="710" y="112"/>
                    </a:lnTo>
                    <a:lnTo>
                      <a:pt x="673" y="261"/>
                    </a:lnTo>
                    <a:lnTo>
                      <a:pt x="412" y="1569"/>
                    </a:lnTo>
                    <a:lnTo>
                      <a:pt x="225" y="2876"/>
                    </a:lnTo>
                    <a:lnTo>
                      <a:pt x="76" y="4220"/>
                    </a:lnTo>
                    <a:lnTo>
                      <a:pt x="1" y="5565"/>
                    </a:lnTo>
                    <a:lnTo>
                      <a:pt x="38" y="6947"/>
                    </a:lnTo>
                    <a:lnTo>
                      <a:pt x="76" y="7619"/>
                    </a:lnTo>
                    <a:lnTo>
                      <a:pt x="113" y="8291"/>
                    </a:lnTo>
                    <a:lnTo>
                      <a:pt x="225" y="8926"/>
                    </a:lnTo>
                    <a:lnTo>
                      <a:pt x="337" y="9598"/>
                    </a:lnTo>
                    <a:lnTo>
                      <a:pt x="486" y="10233"/>
                    </a:lnTo>
                    <a:lnTo>
                      <a:pt x="673" y="10868"/>
                    </a:lnTo>
                    <a:lnTo>
                      <a:pt x="748" y="11018"/>
                    </a:lnTo>
                    <a:lnTo>
                      <a:pt x="860" y="11092"/>
                    </a:lnTo>
                    <a:lnTo>
                      <a:pt x="972" y="11130"/>
                    </a:lnTo>
                    <a:lnTo>
                      <a:pt x="1121" y="11130"/>
                    </a:lnTo>
                    <a:lnTo>
                      <a:pt x="1233" y="11055"/>
                    </a:lnTo>
                    <a:lnTo>
                      <a:pt x="1308" y="10980"/>
                    </a:lnTo>
                    <a:lnTo>
                      <a:pt x="1383" y="10831"/>
                    </a:lnTo>
                    <a:lnTo>
                      <a:pt x="1345" y="10682"/>
                    </a:lnTo>
                    <a:lnTo>
                      <a:pt x="1196" y="10084"/>
                    </a:lnTo>
                    <a:lnTo>
                      <a:pt x="1047" y="9449"/>
                    </a:lnTo>
                    <a:lnTo>
                      <a:pt x="935" y="8814"/>
                    </a:lnTo>
                    <a:lnTo>
                      <a:pt x="860" y="8179"/>
                    </a:lnTo>
                    <a:lnTo>
                      <a:pt x="785" y="7544"/>
                    </a:lnTo>
                    <a:lnTo>
                      <a:pt x="748" y="6909"/>
                    </a:lnTo>
                    <a:lnTo>
                      <a:pt x="748" y="5565"/>
                    </a:lnTo>
                    <a:lnTo>
                      <a:pt x="785" y="4258"/>
                    </a:lnTo>
                    <a:lnTo>
                      <a:pt x="935" y="2988"/>
                    </a:lnTo>
                    <a:lnTo>
                      <a:pt x="1121" y="1681"/>
                    </a:lnTo>
                    <a:lnTo>
                      <a:pt x="1345" y="448"/>
                    </a:lnTo>
                    <a:lnTo>
                      <a:pt x="1345" y="299"/>
                    </a:lnTo>
                    <a:lnTo>
                      <a:pt x="1308" y="187"/>
                    </a:lnTo>
                    <a:lnTo>
                      <a:pt x="1196" y="75"/>
                    </a:lnTo>
                    <a:lnTo>
                      <a:pt x="1084" y="37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1"/>
              <p:cNvSpPr/>
              <p:nvPr/>
            </p:nvSpPr>
            <p:spPr>
              <a:xfrm>
                <a:off x="3111100" y="4284650"/>
                <a:ext cx="31775" cy="2904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616" extrusionOk="0">
                    <a:moveTo>
                      <a:pt x="374" y="0"/>
                    </a:moveTo>
                    <a:lnTo>
                      <a:pt x="225" y="37"/>
                    </a:lnTo>
                    <a:lnTo>
                      <a:pt x="113" y="112"/>
                    </a:lnTo>
                    <a:lnTo>
                      <a:pt x="38" y="224"/>
                    </a:lnTo>
                    <a:lnTo>
                      <a:pt x="1" y="373"/>
                    </a:lnTo>
                    <a:lnTo>
                      <a:pt x="38" y="1718"/>
                    </a:lnTo>
                    <a:lnTo>
                      <a:pt x="150" y="3100"/>
                    </a:lnTo>
                    <a:lnTo>
                      <a:pt x="337" y="5789"/>
                    </a:lnTo>
                    <a:lnTo>
                      <a:pt x="449" y="7171"/>
                    </a:lnTo>
                    <a:lnTo>
                      <a:pt x="524" y="8515"/>
                    </a:lnTo>
                    <a:lnTo>
                      <a:pt x="524" y="9897"/>
                    </a:lnTo>
                    <a:lnTo>
                      <a:pt x="487" y="11242"/>
                    </a:lnTo>
                    <a:lnTo>
                      <a:pt x="524" y="11391"/>
                    </a:lnTo>
                    <a:lnTo>
                      <a:pt x="599" y="11503"/>
                    </a:lnTo>
                    <a:lnTo>
                      <a:pt x="711" y="11578"/>
                    </a:lnTo>
                    <a:lnTo>
                      <a:pt x="823" y="11615"/>
                    </a:lnTo>
                    <a:lnTo>
                      <a:pt x="972" y="11578"/>
                    </a:lnTo>
                    <a:lnTo>
                      <a:pt x="1084" y="11503"/>
                    </a:lnTo>
                    <a:lnTo>
                      <a:pt x="1159" y="11391"/>
                    </a:lnTo>
                    <a:lnTo>
                      <a:pt x="1196" y="11242"/>
                    </a:lnTo>
                    <a:lnTo>
                      <a:pt x="1271" y="9897"/>
                    </a:lnTo>
                    <a:lnTo>
                      <a:pt x="1233" y="8515"/>
                    </a:lnTo>
                    <a:lnTo>
                      <a:pt x="1196" y="7171"/>
                    </a:lnTo>
                    <a:lnTo>
                      <a:pt x="1084" y="5789"/>
                    </a:lnTo>
                    <a:lnTo>
                      <a:pt x="860" y="3100"/>
                    </a:lnTo>
                    <a:lnTo>
                      <a:pt x="785" y="1718"/>
                    </a:lnTo>
                    <a:lnTo>
                      <a:pt x="748" y="373"/>
                    </a:lnTo>
                    <a:lnTo>
                      <a:pt x="711" y="224"/>
                    </a:lnTo>
                    <a:lnTo>
                      <a:pt x="636" y="112"/>
                    </a:lnTo>
                    <a:lnTo>
                      <a:pt x="487" y="37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1"/>
              <p:cNvSpPr/>
              <p:nvPr/>
            </p:nvSpPr>
            <p:spPr>
              <a:xfrm>
                <a:off x="3182075" y="4291175"/>
                <a:ext cx="364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9936" extrusionOk="0">
                    <a:moveTo>
                      <a:pt x="262" y="0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0" y="2690"/>
                    </a:lnTo>
                    <a:lnTo>
                      <a:pt x="38" y="3847"/>
                    </a:lnTo>
                    <a:lnTo>
                      <a:pt x="75" y="5042"/>
                    </a:lnTo>
                    <a:lnTo>
                      <a:pt x="150" y="6200"/>
                    </a:lnTo>
                    <a:lnTo>
                      <a:pt x="299" y="7358"/>
                    </a:lnTo>
                    <a:lnTo>
                      <a:pt x="486" y="8516"/>
                    </a:lnTo>
                    <a:lnTo>
                      <a:pt x="747" y="9674"/>
                    </a:lnTo>
                    <a:lnTo>
                      <a:pt x="785" y="9823"/>
                    </a:lnTo>
                    <a:lnTo>
                      <a:pt x="897" y="9898"/>
                    </a:lnTo>
                    <a:lnTo>
                      <a:pt x="1046" y="9935"/>
                    </a:lnTo>
                    <a:lnTo>
                      <a:pt x="1158" y="9898"/>
                    </a:lnTo>
                    <a:lnTo>
                      <a:pt x="1308" y="9860"/>
                    </a:lnTo>
                    <a:lnTo>
                      <a:pt x="1382" y="9748"/>
                    </a:lnTo>
                    <a:lnTo>
                      <a:pt x="1457" y="9636"/>
                    </a:lnTo>
                    <a:lnTo>
                      <a:pt x="1420" y="9487"/>
                    </a:lnTo>
                    <a:lnTo>
                      <a:pt x="1196" y="8329"/>
                    </a:lnTo>
                    <a:lnTo>
                      <a:pt x="1009" y="7209"/>
                    </a:lnTo>
                    <a:lnTo>
                      <a:pt x="897" y="6088"/>
                    </a:lnTo>
                    <a:lnTo>
                      <a:pt x="785" y="4930"/>
                    </a:lnTo>
                    <a:lnTo>
                      <a:pt x="747" y="3773"/>
                    </a:lnTo>
                    <a:lnTo>
                      <a:pt x="710" y="2652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1"/>
              <p:cNvSpPr/>
              <p:nvPr/>
            </p:nvSpPr>
            <p:spPr>
              <a:xfrm>
                <a:off x="3259575" y="4320125"/>
                <a:ext cx="30825" cy="25492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97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569"/>
                    </a:lnTo>
                    <a:lnTo>
                      <a:pt x="75" y="2727"/>
                    </a:lnTo>
                    <a:lnTo>
                      <a:pt x="262" y="5080"/>
                    </a:lnTo>
                    <a:lnTo>
                      <a:pt x="374" y="6275"/>
                    </a:lnTo>
                    <a:lnTo>
                      <a:pt x="448" y="7470"/>
                    </a:lnTo>
                    <a:lnTo>
                      <a:pt x="486" y="8628"/>
                    </a:lnTo>
                    <a:lnTo>
                      <a:pt x="448" y="9823"/>
                    </a:lnTo>
                    <a:lnTo>
                      <a:pt x="486" y="9972"/>
                    </a:lnTo>
                    <a:lnTo>
                      <a:pt x="561" y="10084"/>
                    </a:lnTo>
                    <a:lnTo>
                      <a:pt x="673" y="10159"/>
                    </a:lnTo>
                    <a:lnTo>
                      <a:pt x="822" y="10196"/>
                    </a:lnTo>
                    <a:lnTo>
                      <a:pt x="934" y="10159"/>
                    </a:lnTo>
                    <a:lnTo>
                      <a:pt x="1046" y="10084"/>
                    </a:lnTo>
                    <a:lnTo>
                      <a:pt x="1158" y="9972"/>
                    </a:lnTo>
                    <a:lnTo>
                      <a:pt x="1195" y="9823"/>
                    </a:lnTo>
                    <a:lnTo>
                      <a:pt x="1233" y="8628"/>
                    </a:lnTo>
                    <a:lnTo>
                      <a:pt x="1195" y="7470"/>
                    </a:lnTo>
                    <a:lnTo>
                      <a:pt x="1083" y="6275"/>
                    </a:lnTo>
                    <a:lnTo>
                      <a:pt x="1009" y="5080"/>
                    </a:lnTo>
                    <a:lnTo>
                      <a:pt x="785" y="2727"/>
                    </a:lnTo>
                    <a:lnTo>
                      <a:pt x="710" y="1569"/>
                    </a:lnTo>
                    <a:lnTo>
                      <a:pt x="710" y="374"/>
                    </a:lnTo>
                    <a:lnTo>
                      <a:pt x="673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1"/>
              <p:cNvSpPr/>
              <p:nvPr/>
            </p:nvSpPr>
            <p:spPr>
              <a:xfrm>
                <a:off x="3330525" y="4255700"/>
                <a:ext cx="24300" cy="3548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4193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3698"/>
                    </a:lnTo>
                    <a:lnTo>
                      <a:pt x="113" y="7096"/>
                    </a:lnTo>
                    <a:lnTo>
                      <a:pt x="188" y="10458"/>
                    </a:lnTo>
                    <a:lnTo>
                      <a:pt x="225" y="13819"/>
                    </a:lnTo>
                    <a:lnTo>
                      <a:pt x="262" y="13968"/>
                    </a:lnTo>
                    <a:lnTo>
                      <a:pt x="337" y="14080"/>
                    </a:lnTo>
                    <a:lnTo>
                      <a:pt x="449" y="14155"/>
                    </a:lnTo>
                    <a:lnTo>
                      <a:pt x="598" y="14192"/>
                    </a:lnTo>
                    <a:lnTo>
                      <a:pt x="710" y="14155"/>
                    </a:lnTo>
                    <a:lnTo>
                      <a:pt x="860" y="14080"/>
                    </a:lnTo>
                    <a:lnTo>
                      <a:pt x="934" y="13968"/>
                    </a:lnTo>
                    <a:lnTo>
                      <a:pt x="972" y="13819"/>
                    </a:lnTo>
                    <a:lnTo>
                      <a:pt x="897" y="10458"/>
                    </a:lnTo>
                    <a:lnTo>
                      <a:pt x="822" y="7096"/>
                    </a:lnTo>
                    <a:lnTo>
                      <a:pt x="748" y="3698"/>
                    </a:lnTo>
                    <a:lnTo>
                      <a:pt x="710" y="336"/>
                    </a:lnTo>
                    <a:lnTo>
                      <a:pt x="673" y="187"/>
                    </a:lnTo>
                    <a:lnTo>
                      <a:pt x="598" y="75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1"/>
              <p:cNvSpPr/>
              <p:nvPr/>
            </p:nvSpPr>
            <p:spPr>
              <a:xfrm>
                <a:off x="3395900" y="4279025"/>
                <a:ext cx="42025" cy="30722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289" extrusionOk="0">
                    <a:moveTo>
                      <a:pt x="262" y="1"/>
                    </a:moveTo>
                    <a:lnTo>
                      <a:pt x="150" y="76"/>
                    </a:lnTo>
                    <a:lnTo>
                      <a:pt x="37" y="150"/>
                    </a:lnTo>
                    <a:lnTo>
                      <a:pt x="0" y="300"/>
                    </a:lnTo>
                    <a:lnTo>
                      <a:pt x="0" y="449"/>
                    </a:lnTo>
                    <a:lnTo>
                      <a:pt x="262" y="1868"/>
                    </a:lnTo>
                    <a:lnTo>
                      <a:pt x="486" y="3288"/>
                    </a:lnTo>
                    <a:lnTo>
                      <a:pt x="672" y="4744"/>
                    </a:lnTo>
                    <a:lnTo>
                      <a:pt x="822" y="6163"/>
                    </a:lnTo>
                    <a:lnTo>
                      <a:pt x="896" y="7620"/>
                    </a:lnTo>
                    <a:lnTo>
                      <a:pt x="971" y="9077"/>
                    </a:lnTo>
                    <a:lnTo>
                      <a:pt x="971" y="10496"/>
                    </a:lnTo>
                    <a:lnTo>
                      <a:pt x="934" y="11952"/>
                    </a:lnTo>
                    <a:lnTo>
                      <a:pt x="934" y="12102"/>
                    </a:lnTo>
                    <a:lnTo>
                      <a:pt x="1046" y="12214"/>
                    </a:lnTo>
                    <a:lnTo>
                      <a:pt x="1158" y="12288"/>
                    </a:lnTo>
                    <a:lnTo>
                      <a:pt x="1419" y="12288"/>
                    </a:lnTo>
                    <a:lnTo>
                      <a:pt x="1531" y="12214"/>
                    </a:lnTo>
                    <a:lnTo>
                      <a:pt x="1606" y="12102"/>
                    </a:lnTo>
                    <a:lnTo>
                      <a:pt x="1643" y="11952"/>
                    </a:lnTo>
                    <a:lnTo>
                      <a:pt x="1681" y="10496"/>
                    </a:lnTo>
                    <a:lnTo>
                      <a:pt x="1681" y="9002"/>
                    </a:lnTo>
                    <a:lnTo>
                      <a:pt x="1643" y="7545"/>
                    </a:lnTo>
                    <a:lnTo>
                      <a:pt x="1531" y="6089"/>
                    </a:lnTo>
                    <a:lnTo>
                      <a:pt x="1382" y="4595"/>
                    </a:lnTo>
                    <a:lnTo>
                      <a:pt x="1195" y="3138"/>
                    </a:lnTo>
                    <a:lnTo>
                      <a:pt x="971" y="1682"/>
                    </a:lnTo>
                    <a:lnTo>
                      <a:pt x="710" y="262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1"/>
              <p:cNvSpPr/>
              <p:nvPr/>
            </p:nvSpPr>
            <p:spPr>
              <a:xfrm>
                <a:off x="3460325" y="4302375"/>
                <a:ext cx="36425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645" extrusionOk="0">
                    <a:moveTo>
                      <a:pt x="374" y="1"/>
                    </a:moveTo>
                    <a:lnTo>
                      <a:pt x="224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607"/>
                    </a:lnTo>
                    <a:lnTo>
                      <a:pt x="112" y="2839"/>
                    </a:lnTo>
                    <a:lnTo>
                      <a:pt x="299" y="5341"/>
                    </a:lnTo>
                    <a:lnTo>
                      <a:pt x="523" y="7806"/>
                    </a:lnTo>
                    <a:lnTo>
                      <a:pt x="635" y="9076"/>
                    </a:lnTo>
                    <a:lnTo>
                      <a:pt x="710" y="10309"/>
                    </a:lnTo>
                    <a:lnTo>
                      <a:pt x="747" y="10458"/>
                    </a:lnTo>
                    <a:lnTo>
                      <a:pt x="859" y="10570"/>
                    </a:lnTo>
                    <a:lnTo>
                      <a:pt x="971" y="10645"/>
                    </a:lnTo>
                    <a:lnTo>
                      <a:pt x="1233" y="10645"/>
                    </a:lnTo>
                    <a:lnTo>
                      <a:pt x="1345" y="10570"/>
                    </a:lnTo>
                    <a:lnTo>
                      <a:pt x="1419" y="10458"/>
                    </a:lnTo>
                    <a:lnTo>
                      <a:pt x="1457" y="10309"/>
                    </a:lnTo>
                    <a:lnTo>
                      <a:pt x="1382" y="9076"/>
                    </a:lnTo>
                    <a:lnTo>
                      <a:pt x="1270" y="7806"/>
                    </a:lnTo>
                    <a:lnTo>
                      <a:pt x="1046" y="5341"/>
                    </a:lnTo>
                    <a:lnTo>
                      <a:pt x="822" y="2839"/>
                    </a:lnTo>
                    <a:lnTo>
                      <a:pt x="784" y="1607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486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1"/>
              <p:cNvSpPr/>
              <p:nvPr/>
            </p:nvSpPr>
            <p:spPr>
              <a:xfrm>
                <a:off x="3537825" y="4261300"/>
                <a:ext cx="317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288" extrusionOk="0">
                    <a:moveTo>
                      <a:pt x="261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49" y="1158"/>
                    </a:lnTo>
                    <a:lnTo>
                      <a:pt x="261" y="1868"/>
                    </a:lnTo>
                    <a:lnTo>
                      <a:pt x="374" y="2577"/>
                    </a:lnTo>
                    <a:lnTo>
                      <a:pt x="448" y="3287"/>
                    </a:lnTo>
                    <a:lnTo>
                      <a:pt x="523" y="4744"/>
                    </a:lnTo>
                    <a:lnTo>
                      <a:pt x="560" y="6163"/>
                    </a:lnTo>
                    <a:lnTo>
                      <a:pt x="560" y="7619"/>
                    </a:lnTo>
                    <a:lnTo>
                      <a:pt x="523" y="9076"/>
                    </a:lnTo>
                    <a:lnTo>
                      <a:pt x="448" y="11952"/>
                    </a:lnTo>
                    <a:lnTo>
                      <a:pt x="486" y="12101"/>
                    </a:lnTo>
                    <a:lnTo>
                      <a:pt x="560" y="12213"/>
                    </a:lnTo>
                    <a:lnTo>
                      <a:pt x="672" y="12288"/>
                    </a:lnTo>
                    <a:lnTo>
                      <a:pt x="934" y="12288"/>
                    </a:lnTo>
                    <a:lnTo>
                      <a:pt x="1083" y="12213"/>
                    </a:lnTo>
                    <a:lnTo>
                      <a:pt x="1158" y="12101"/>
                    </a:lnTo>
                    <a:lnTo>
                      <a:pt x="1195" y="11952"/>
                    </a:lnTo>
                    <a:lnTo>
                      <a:pt x="1233" y="9001"/>
                    </a:lnTo>
                    <a:lnTo>
                      <a:pt x="1270" y="7545"/>
                    </a:lnTo>
                    <a:lnTo>
                      <a:pt x="1270" y="6088"/>
                    </a:lnTo>
                    <a:lnTo>
                      <a:pt x="1233" y="4631"/>
                    </a:lnTo>
                    <a:lnTo>
                      <a:pt x="1158" y="3138"/>
                    </a:lnTo>
                    <a:lnTo>
                      <a:pt x="1083" y="2428"/>
                    </a:lnTo>
                    <a:lnTo>
                      <a:pt x="971" y="1718"/>
                    </a:lnTo>
                    <a:lnTo>
                      <a:pt x="859" y="971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1"/>
              <p:cNvSpPr/>
              <p:nvPr/>
            </p:nvSpPr>
            <p:spPr>
              <a:xfrm>
                <a:off x="3584500" y="4266900"/>
                <a:ext cx="54175" cy="30815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2326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083"/>
                    </a:lnTo>
                    <a:lnTo>
                      <a:pt x="38" y="1830"/>
                    </a:lnTo>
                    <a:lnTo>
                      <a:pt x="150" y="3287"/>
                    </a:lnTo>
                    <a:lnTo>
                      <a:pt x="299" y="4744"/>
                    </a:lnTo>
                    <a:lnTo>
                      <a:pt x="523" y="6200"/>
                    </a:lnTo>
                    <a:lnTo>
                      <a:pt x="1009" y="9076"/>
                    </a:lnTo>
                    <a:lnTo>
                      <a:pt x="1233" y="10495"/>
                    </a:lnTo>
                    <a:lnTo>
                      <a:pt x="1420" y="11952"/>
                    </a:lnTo>
                    <a:lnTo>
                      <a:pt x="1494" y="12101"/>
                    </a:lnTo>
                    <a:lnTo>
                      <a:pt x="1569" y="12213"/>
                    </a:lnTo>
                    <a:lnTo>
                      <a:pt x="1681" y="12288"/>
                    </a:lnTo>
                    <a:lnTo>
                      <a:pt x="1831" y="12325"/>
                    </a:lnTo>
                    <a:lnTo>
                      <a:pt x="1980" y="12288"/>
                    </a:lnTo>
                    <a:lnTo>
                      <a:pt x="2092" y="12213"/>
                    </a:lnTo>
                    <a:lnTo>
                      <a:pt x="2129" y="12101"/>
                    </a:lnTo>
                    <a:lnTo>
                      <a:pt x="2167" y="11952"/>
                    </a:lnTo>
                    <a:lnTo>
                      <a:pt x="1943" y="10495"/>
                    </a:lnTo>
                    <a:lnTo>
                      <a:pt x="1718" y="9076"/>
                    </a:lnTo>
                    <a:lnTo>
                      <a:pt x="1270" y="6200"/>
                    </a:lnTo>
                    <a:lnTo>
                      <a:pt x="1046" y="4744"/>
                    </a:lnTo>
                    <a:lnTo>
                      <a:pt x="859" y="3287"/>
                    </a:lnTo>
                    <a:lnTo>
                      <a:pt x="747" y="1830"/>
                    </a:lnTo>
                    <a:lnTo>
                      <a:pt x="747" y="1083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1"/>
              <p:cNvSpPr/>
              <p:nvPr/>
            </p:nvSpPr>
            <p:spPr>
              <a:xfrm>
                <a:off x="3649850" y="4261300"/>
                <a:ext cx="4205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1131" extrusionOk="0">
                    <a:moveTo>
                      <a:pt x="374" y="0"/>
                    </a:moveTo>
                    <a:lnTo>
                      <a:pt x="225" y="38"/>
                    </a:ln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1644"/>
                    </a:lnTo>
                    <a:lnTo>
                      <a:pt x="150" y="2951"/>
                    </a:lnTo>
                    <a:lnTo>
                      <a:pt x="337" y="4258"/>
                    </a:lnTo>
                    <a:lnTo>
                      <a:pt x="524" y="5565"/>
                    </a:lnTo>
                    <a:lnTo>
                      <a:pt x="673" y="6835"/>
                    </a:lnTo>
                    <a:lnTo>
                      <a:pt x="822" y="8142"/>
                    </a:lnTo>
                    <a:lnTo>
                      <a:pt x="935" y="9449"/>
                    </a:lnTo>
                    <a:lnTo>
                      <a:pt x="935" y="10122"/>
                    </a:lnTo>
                    <a:lnTo>
                      <a:pt x="935" y="10757"/>
                    </a:lnTo>
                    <a:lnTo>
                      <a:pt x="972" y="10906"/>
                    </a:lnTo>
                    <a:lnTo>
                      <a:pt x="1047" y="11018"/>
                    </a:lnTo>
                    <a:lnTo>
                      <a:pt x="1159" y="11093"/>
                    </a:lnTo>
                    <a:lnTo>
                      <a:pt x="1308" y="11130"/>
                    </a:lnTo>
                    <a:lnTo>
                      <a:pt x="1420" y="11093"/>
                    </a:lnTo>
                    <a:lnTo>
                      <a:pt x="1569" y="11018"/>
                    </a:lnTo>
                    <a:lnTo>
                      <a:pt x="1644" y="10906"/>
                    </a:lnTo>
                    <a:lnTo>
                      <a:pt x="1681" y="10757"/>
                    </a:lnTo>
                    <a:lnTo>
                      <a:pt x="1681" y="10122"/>
                    </a:lnTo>
                    <a:lnTo>
                      <a:pt x="1644" y="9449"/>
                    </a:lnTo>
                    <a:lnTo>
                      <a:pt x="1569" y="8142"/>
                    </a:lnTo>
                    <a:lnTo>
                      <a:pt x="1420" y="6835"/>
                    </a:lnTo>
                    <a:lnTo>
                      <a:pt x="1233" y="5565"/>
                    </a:lnTo>
                    <a:lnTo>
                      <a:pt x="1047" y="4258"/>
                    </a:lnTo>
                    <a:lnTo>
                      <a:pt x="897" y="2951"/>
                    </a:lnTo>
                    <a:lnTo>
                      <a:pt x="785" y="1644"/>
                    </a:lnTo>
                    <a:lnTo>
                      <a:pt x="710" y="336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1"/>
              <p:cNvSpPr/>
              <p:nvPr/>
            </p:nvSpPr>
            <p:spPr>
              <a:xfrm>
                <a:off x="3720825" y="4237950"/>
                <a:ext cx="35500" cy="3128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513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38" y="1831"/>
                    </a:lnTo>
                    <a:lnTo>
                      <a:pt x="112" y="3287"/>
                    </a:lnTo>
                    <a:lnTo>
                      <a:pt x="299" y="6275"/>
                    </a:lnTo>
                    <a:lnTo>
                      <a:pt x="523" y="9226"/>
                    </a:lnTo>
                    <a:lnTo>
                      <a:pt x="710" y="12176"/>
                    </a:lnTo>
                    <a:lnTo>
                      <a:pt x="747" y="12325"/>
                    </a:lnTo>
                    <a:lnTo>
                      <a:pt x="822" y="12438"/>
                    </a:lnTo>
                    <a:lnTo>
                      <a:pt x="971" y="12512"/>
                    </a:lnTo>
                    <a:lnTo>
                      <a:pt x="1233" y="12512"/>
                    </a:lnTo>
                    <a:lnTo>
                      <a:pt x="1345" y="12438"/>
                    </a:lnTo>
                    <a:lnTo>
                      <a:pt x="1419" y="12325"/>
                    </a:lnTo>
                    <a:lnTo>
                      <a:pt x="1419" y="12176"/>
                    </a:lnTo>
                    <a:lnTo>
                      <a:pt x="1233" y="9226"/>
                    </a:lnTo>
                    <a:lnTo>
                      <a:pt x="1009" y="6275"/>
                    </a:lnTo>
                    <a:lnTo>
                      <a:pt x="822" y="3287"/>
                    </a:lnTo>
                    <a:lnTo>
                      <a:pt x="747" y="1831"/>
                    </a:lnTo>
                    <a:lnTo>
                      <a:pt x="710" y="337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1"/>
              <p:cNvSpPr/>
              <p:nvPr/>
            </p:nvSpPr>
            <p:spPr>
              <a:xfrm>
                <a:off x="3774050" y="4261300"/>
                <a:ext cx="47625" cy="24277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9711" extrusionOk="0">
                    <a:moveTo>
                      <a:pt x="262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87" y="1009"/>
                    </a:lnTo>
                    <a:lnTo>
                      <a:pt x="299" y="1569"/>
                    </a:lnTo>
                    <a:lnTo>
                      <a:pt x="411" y="2092"/>
                    </a:lnTo>
                    <a:lnTo>
                      <a:pt x="486" y="2652"/>
                    </a:lnTo>
                    <a:lnTo>
                      <a:pt x="598" y="3810"/>
                    </a:lnTo>
                    <a:lnTo>
                      <a:pt x="672" y="4930"/>
                    </a:lnTo>
                    <a:lnTo>
                      <a:pt x="747" y="6051"/>
                    </a:lnTo>
                    <a:lnTo>
                      <a:pt x="822" y="7208"/>
                    </a:lnTo>
                    <a:lnTo>
                      <a:pt x="971" y="8329"/>
                    </a:lnTo>
                    <a:lnTo>
                      <a:pt x="1083" y="8889"/>
                    </a:lnTo>
                    <a:lnTo>
                      <a:pt x="1195" y="9449"/>
                    </a:lnTo>
                    <a:lnTo>
                      <a:pt x="1270" y="9599"/>
                    </a:lnTo>
                    <a:lnTo>
                      <a:pt x="1382" y="9673"/>
                    </a:lnTo>
                    <a:lnTo>
                      <a:pt x="1494" y="9711"/>
                    </a:lnTo>
                    <a:lnTo>
                      <a:pt x="1643" y="9673"/>
                    </a:lnTo>
                    <a:lnTo>
                      <a:pt x="1755" y="9636"/>
                    </a:lnTo>
                    <a:lnTo>
                      <a:pt x="1868" y="9524"/>
                    </a:lnTo>
                    <a:lnTo>
                      <a:pt x="1905" y="9412"/>
                    </a:lnTo>
                    <a:lnTo>
                      <a:pt x="1905" y="9263"/>
                    </a:lnTo>
                    <a:lnTo>
                      <a:pt x="1755" y="8702"/>
                    </a:lnTo>
                    <a:lnTo>
                      <a:pt x="1681" y="8142"/>
                    </a:lnTo>
                    <a:lnTo>
                      <a:pt x="1531" y="7022"/>
                    </a:lnTo>
                    <a:lnTo>
                      <a:pt x="1419" y="5864"/>
                    </a:lnTo>
                    <a:lnTo>
                      <a:pt x="1382" y="4744"/>
                    </a:lnTo>
                    <a:lnTo>
                      <a:pt x="1307" y="3623"/>
                    </a:lnTo>
                    <a:lnTo>
                      <a:pt x="1195" y="2465"/>
                    </a:lnTo>
                    <a:lnTo>
                      <a:pt x="1121" y="1905"/>
                    </a:lnTo>
                    <a:lnTo>
                      <a:pt x="1009" y="1345"/>
                    </a:lnTo>
                    <a:lnTo>
                      <a:pt x="859" y="822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1"/>
              <p:cNvSpPr/>
              <p:nvPr/>
            </p:nvSpPr>
            <p:spPr>
              <a:xfrm>
                <a:off x="3857150" y="4220200"/>
                <a:ext cx="3550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1131" extrusionOk="0">
                    <a:moveTo>
                      <a:pt x="224" y="1"/>
                    </a:moveTo>
                    <a:lnTo>
                      <a:pt x="112" y="76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37" y="2989"/>
                    </a:lnTo>
                    <a:lnTo>
                      <a:pt x="187" y="5603"/>
                    </a:lnTo>
                    <a:lnTo>
                      <a:pt x="262" y="6910"/>
                    </a:lnTo>
                    <a:lnTo>
                      <a:pt x="411" y="8218"/>
                    </a:lnTo>
                    <a:lnTo>
                      <a:pt x="560" y="9525"/>
                    </a:lnTo>
                    <a:lnTo>
                      <a:pt x="710" y="10832"/>
                    </a:lnTo>
                    <a:lnTo>
                      <a:pt x="747" y="10981"/>
                    </a:lnTo>
                    <a:lnTo>
                      <a:pt x="859" y="11093"/>
                    </a:lnTo>
                    <a:lnTo>
                      <a:pt x="971" y="11131"/>
                    </a:lnTo>
                    <a:lnTo>
                      <a:pt x="1121" y="11093"/>
                    </a:lnTo>
                    <a:lnTo>
                      <a:pt x="1233" y="11056"/>
                    </a:lnTo>
                    <a:lnTo>
                      <a:pt x="1345" y="10944"/>
                    </a:lnTo>
                    <a:lnTo>
                      <a:pt x="1419" y="10832"/>
                    </a:lnTo>
                    <a:lnTo>
                      <a:pt x="1419" y="10645"/>
                    </a:lnTo>
                    <a:lnTo>
                      <a:pt x="1233" y="9375"/>
                    </a:lnTo>
                    <a:lnTo>
                      <a:pt x="1121" y="8068"/>
                    </a:lnTo>
                    <a:lnTo>
                      <a:pt x="971" y="6798"/>
                    </a:lnTo>
                    <a:lnTo>
                      <a:pt x="896" y="5491"/>
                    </a:lnTo>
                    <a:lnTo>
                      <a:pt x="784" y="2914"/>
                    </a:lnTo>
                    <a:lnTo>
                      <a:pt x="710" y="337"/>
                    </a:lnTo>
                    <a:lnTo>
                      <a:pt x="672" y="188"/>
                    </a:lnTo>
                    <a:lnTo>
                      <a:pt x="598" y="76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1"/>
              <p:cNvSpPr/>
              <p:nvPr/>
            </p:nvSpPr>
            <p:spPr>
              <a:xfrm>
                <a:off x="3921575" y="4184725"/>
                <a:ext cx="42025" cy="3249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998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75" y="1868"/>
                    </a:lnTo>
                    <a:lnTo>
                      <a:pt x="187" y="3437"/>
                    </a:lnTo>
                    <a:lnTo>
                      <a:pt x="336" y="4968"/>
                    </a:lnTo>
                    <a:lnTo>
                      <a:pt x="523" y="6499"/>
                    </a:lnTo>
                    <a:lnTo>
                      <a:pt x="710" y="8031"/>
                    </a:lnTo>
                    <a:lnTo>
                      <a:pt x="822" y="9562"/>
                    </a:lnTo>
                    <a:lnTo>
                      <a:pt x="934" y="11093"/>
                    </a:lnTo>
                    <a:lnTo>
                      <a:pt x="971" y="12662"/>
                    </a:lnTo>
                    <a:lnTo>
                      <a:pt x="1008" y="12811"/>
                    </a:lnTo>
                    <a:lnTo>
                      <a:pt x="1083" y="12923"/>
                    </a:lnTo>
                    <a:lnTo>
                      <a:pt x="1195" y="12961"/>
                    </a:lnTo>
                    <a:lnTo>
                      <a:pt x="1307" y="12998"/>
                    </a:lnTo>
                    <a:lnTo>
                      <a:pt x="1457" y="12961"/>
                    </a:lnTo>
                    <a:lnTo>
                      <a:pt x="1569" y="12923"/>
                    </a:lnTo>
                    <a:lnTo>
                      <a:pt x="1643" y="12811"/>
                    </a:lnTo>
                    <a:lnTo>
                      <a:pt x="1681" y="12662"/>
                    </a:lnTo>
                    <a:lnTo>
                      <a:pt x="1643" y="11093"/>
                    </a:lnTo>
                    <a:lnTo>
                      <a:pt x="1569" y="9562"/>
                    </a:lnTo>
                    <a:lnTo>
                      <a:pt x="1419" y="8031"/>
                    </a:lnTo>
                    <a:lnTo>
                      <a:pt x="1270" y="6499"/>
                    </a:lnTo>
                    <a:lnTo>
                      <a:pt x="1083" y="4968"/>
                    </a:lnTo>
                    <a:lnTo>
                      <a:pt x="934" y="3437"/>
                    </a:lnTo>
                    <a:lnTo>
                      <a:pt x="822" y="1868"/>
                    </a:lnTo>
                    <a:lnTo>
                      <a:pt x="747" y="337"/>
                    </a:lnTo>
                    <a:lnTo>
                      <a:pt x="710" y="188"/>
                    </a:lnTo>
                    <a:lnTo>
                      <a:pt x="635" y="75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1"/>
              <p:cNvSpPr/>
              <p:nvPr/>
            </p:nvSpPr>
            <p:spPr>
              <a:xfrm>
                <a:off x="3986925" y="4208731"/>
                <a:ext cx="42050" cy="3426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707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0" y="336"/>
                    </a:lnTo>
                    <a:lnTo>
                      <a:pt x="38" y="1980"/>
                    </a:lnTo>
                    <a:lnTo>
                      <a:pt x="150" y="3586"/>
                    </a:lnTo>
                    <a:lnTo>
                      <a:pt x="337" y="5229"/>
                    </a:lnTo>
                    <a:lnTo>
                      <a:pt x="486" y="6835"/>
                    </a:lnTo>
                    <a:lnTo>
                      <a:pt x="673" y="8478"/>
                    </a:lnTo>
                    <a:lnTo>
                      <a:pt x="822" y="10084"/>
                    </a:lnTo>
                    <a:lnTo>
                      <a:pt x="934" y="11727"/>
                    </a:lnTo>
                    <a:lnTo>
                      <a:pt x="972" y="12549"/>
                    </a:lnTo>
                    <a:lnTo>
                      <a:pt x="972" y="13371"/>
                    </a:lnTo>
                    <a:lnTo>
                      <a:pt x="972" y="13520"/>
                    </a:lnTo>
                    <a:lnTo>
                      <a:pt x="1046" y="13632"/>
                    </a:lnTo>
                    <a:lnTo>
                      <a:pt x="1196" y="13670"/>
                    </a:lnTo>
                    <a:lnTo>
                      <a:pt x="1308" y="13707"/>
                    </a:lnTo>
                    <a:lnTo>
                      <a:pt x="1457" y="13670"/>
                    </a:lnTo>
                    <a:lnTo>
                      <a:pt x="1569" y="13632"/>
                    </a:lnTo>
                    <a:lnTo>
                      <a:pt x="1644" y="13520"/>
                    </a:lnTo>
                    <a:lnTo>
                      <a:pt x="1681" y="13371"/>
                    </a:lnTo>
                    <a:lnTo>
                      <a:pt x="1681" y="12549"/>
                    </a:lnTo>
                    <a:lnTo>
                      <a:pt x="1644" y="11727"/>
                    </a:lnTo>
                    <a:lnTo>
                      <a:pt x="1569" y="10084"/>
                    </a:lnTo>
                    <a:lnTo>
                      <a:pt x="1420" y="8478"/>
                    </a:lnTo>
                    <a:lnTo>
                      <a:pt x="1233" y="6835"/>
                    </a:lnTo>
                    <a:lnTo>
                      <a:pt x="1046" y="5229"/>
                    </a:lnTo>
                    <a:lnTo>
                      <a:pt x="897" y="3586"/>
                    </a:lnTo>
                    <a:lnTo>
                      <a:pt x="785" y="1980"/>
                    </a:lnTo>
                    <a:lnTo>
                      <a:pt x="747" y="336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1"/>
              <p:cNvSpPr/>
              <p:nvPr/>
            </p:nvSpPr>
            <p:spPr>
              <a:xfrm>
                <a:off x="4045750" y="4175715"/>
                <a:ext cx="42975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065" extrusionOk="0">
                    <a:moveTo>
                      <a:pt x="262" y="1"/>
                    </a:moveTo>
                    <a:lnTo>
                      <a:pt x="150" y="75"/>
                    </a:lnTo>
                    <a:lnTo>
                      <a:pt x="38" y="187"/>
                    </a:lnTo>
                    <a:lnTo>
                      <a:pt x="38" y="337"/>
                    </a:lnTo>
                    <a:lnTo>
                      <a:pt x="0" y="3250"/>
                    </a:lnTo>
                    <a:lnTo>
                      <a:pt x="0" y="4669"/>
                    </a:lnTo>
                    <a:lnTo>
                      <a:pt x="38" y="6126"/>
                    </a:lnTo>
                    <a:lnTo>
                      <a:pt x="112" y="7582"/>
                    </a:lnTo>
                    <a:lnTo>
                      <a:pt x="187" y="8292"/>
                    </a:lnTo>
                    <a:lnTo>
                      <a:pt x="299" y="9002"/>
                    </a:lnTo>
                    <a:lnTo>
                      <a:pt x="411" y="9711"/>
                    </a:lnTo>
                    <a:lnTo>
                      <a:pt x="561" y="10421"/>
                    </a:lnTo>
                    <a:lnTo>
                      <a:pt x="747" y="11130"/>
                    </a:lnTo>
                    <a:lnTo>
                      <a:pt x="971" y="11803"/>
                    </a:lnTo>
                    <a:lnTo>
                      <a:pt x="1046" y="11952"/>
                    </a:lnTo>
                    <a:lnTo>
                      <a:pt x="1158" y="12027"/>
                    </a:lnTo>
                    <a:lnTo>
                      <a:pt x="1308" y="12064"/>
                    </a:lnTo>
                    <a:lnTo>
                      <a:pt x="1457" y="12027"/>
                    </a:lnTo>
                    <a:lnTo>
                      <a:pt x="1569" y="11989"/>
                    </a:lnTo>
                    <a:lnTo>
                      <a:pt x="1644" y="11877"/>
                    </a:lnTo>
                    <a:lnTo>
                      <a:pt x="1718" y="11765"/>
                    </a:lnTo>
                    <a:lnTo>
                      <a:pt x="1681" y="11616"/>
                    </a:lnTo>
                    <a:lnTo>
                      <a:pt x="1457" y="10944"/>
                    </a:lnTo>
                    <a:lnTo>
                      <a:pt x="1270" y="10234"/>
                    </a:lnTo>
                    <a:lnTo>
                      <a:pt x="1121" y="9562"/>
                    </a:lnTo>
                    <a:lnTo>
                      <a:pt x="1009" y="8852"/>
                    </a:lnTo>
                    <a:lnTo>
                      <a:pt x="934" y="8143"/>
                    </a:lnTo>
                    <a:lnTo>
                      <a:pt x="859" y="7470"/>
                    </a:lnTo>
                    <a:lnTo>
                      <a:pt x="747" y="6051"/>
                    </a:lnTo>
                    <a:lnTo>
                      <a:pt x="710" y="4594"/>
                    </a:lnTo>
                    <a:lnTo>
                      <a:pt x="710" y="3175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1"/>
              <p:cNvSpPr/>
              <p:nvPr/>
            </p:nvSpPr>
            <p:spPr>
              <a:xfrm>
                <a:off x="4107985" y="4083244"/>
                <a:ext cx="36425" cy="3436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745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980"/>
                    </a:lnTo>
                    <a:lnTo>
                      <a:pt x="112" y="3623"/>
                    </a:lnTo>
                    <a:lnTo>
                      <a:pt x="224" y="5229"/>
                    </a:lnTo>
                    <a:lnTo>
                      <a:pt x="374" y="6873"/>
                    </a:lnTo>
                    <a:lnTo>
                      <a:pt x="523" y="8479"/>
                    </a:lnTo>
                    <a:lnTo>
                      <a:pt x="635" y="10122"/>
                    </a:lnTo>
                    <a:lnTo>
                      <a:pt x="710" y="11765"/>
                    </a:lnTo>
                    <a:lnTo>
                      <a:pt x="710" y="13371"/>
                    </a:lnTo>
                    <a:lnTo>
                      <a:pt x="747" y="13520"/>
                    </a:lnTo>
                    <a:lnTo>
                      <a:pt x="822" y="13633"/>
                    </a:lnTo>
                    <a:lnTo>
                      <a:pt x="934" y="13707"/>
                    </a:lnTo>
                    <a:lnTo>
                      <a:pt x="1083" y="13745"/>
                    </a:lnTo>
                    <a:lnTo>
                      <a:pt x="1196" y="13707"/>
                    </a:lnTo>
                    <a:lnTo>
                      <a:pt x="1345" y="13633"/>
                    </a:lnTo>
                    <a:lnTo>
                      <a:pt x="1420" y="13520"/>
                    </a:lnTo>
                    <a:lnTo>
                      <a:pt x="1457" y="13371"/>
                    </a:lnTo>
                    <a:lnTo>
                      <a:pt x="1420" y="11765"/>
                    </a:lnTo>
                    <a:lnTo>
                      <a:pt x="1345" y="10122"/>
                    </a:lnTo>
                    <a:lnTo>
                      <a:pt x="1233" y="8479"/>
                    </a:lnTo>
                    <a:lnTo>
                      <a:pt x="1083" y="6873"/>
                    </a:lnTo>
                    <a:lnTo>
                      <a:pt x="934" y="5229"/>
                    </a:lnTo>
                    <a:lnTo>
                      <a:pt x="822" y="3623"/>
                    </a:lnTo>
                    <a:lnTo>
                      <a:pt x="747" y="1980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1"/>
              <p:cNvSpPr/>
              <p:nvPr/>
            </p:nvSpPr>
            <p:spPr>
              <a:xfrm>
                <a:off x="4180200" y="4149250"/>
                <a:ext cx="38300" cy="33055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13222" extrusionOk="0">
                    <a:moveTo>
                      <a:pt x="299" y="1"/>
                    </a:moveTo>
                    <a:lnTo>
                      <a:pt x="187" y="75"/>
                    </a:lnTo>
                    <a:lnTo>
                      <a:pt x="113" y="187"/>
                    </a:lnTo>
                    <a:lnTo>
                      <a:pt x="75" y="337"/>
                    </a:lnTo>
                    <a:lnTo>
                      <a:pt x="75" y="1905"/>
                    </a:lnTo>
                    <a:lnTo>
                      <a:pt x="38" y="3511"/>
                    </a:lnTo>
                    <a:lnTo>
                      <a:pt x="1" y="5117"/>
                    </a:lnTo>
                    <a:lnTo>
                      <a:pt x="1" y="6686"/>
                    </a:lnTo>
                    <a:lnTo>
                      <a:pt x="38" y="8292"/>
                    </a:lnTo>
                    <a:lnTo>
                      <a:pt x="113" y="9076"/>
                    </a:lnTo>
                    <a:lnTo>
                      <a:pt x="187" y="9860"/>
                    </a:lnTo>
                    <a:lnTo>
                      <a:pt x="299" y="10645"/>
                    </a:lnTo>
                    <a:lnTo>
                      <a:pt x="449" y="11429"/>
                    </a:lnTo>
                    <a:lnTo>
                      <a:pt x="598" y="12213"/>
                    </a:lnTo>
                    <a:lnTo>
                      <a:pt x="822" y="12960"/>
                    </a:lnTo>
                    <a:lnTo>
                      <a:pt x="897" y="13110"/>
                    </a:lnTo>
                    <a:lnTo>
                      <a:pt x="1009" y="13184"/>
                    </a:lnTo>
                    <a:lnTo>
                      <a:pt x="1121" y="13222"/>
                    </a:lnTo>
                    <a:lnTo>
                      <a:pt x="1270" y="13222"/>
                    </a:lnTo>
                    <a:lnTo>
                      <a:pt x="1382" y="13147"/>
                    </a:lnTo>
                    <a:lnTo>
                      <a:pt x="1494" y="13072"/>
                    </a:lnTo>
                    <a:lnTo>
                      <a:pt x="1532" y="12923"/>
                    </a:lnTo>
                    <a:lnTo>
                      <a:pt x="1494" y="12774"/>
                    </a:lnTo>
                    <a:lnTo>
                      <a:pt x="1308" y="12027"/>
                    </a:lnTo>
                    <a:lnTo>
                      <a:pt x="1158" y="11280"/>
                    </a:lnTo>
                    <a:lnTo>
                      <a:pt x="1009" y="10495"/>
                    </a:lnTo>
                    <a:lnTo>
                      <a:pt x="897" y="9711"/>
                    </a:lnTo>
                    <a:lnTo>
                      <a:pt x="822" y="8964"/>
                    </a:lnTo>
                    <a:lnTo>
                      <a:pt x="785" y="8180"/>
                    </a:lnTo>
                    <a:lnTo>
                      <a:pt x="710" y="6611"/>
                    </a:lnTo>
                    <a:lnTo>
                      <a:pt x="710" y="5043"/>
                    </a:lnTo>
                    <a:lnTo>
                      <a:pt x="747" y="3474"/>
                    </a:lnTo>
                    <a:lnTo>
                      <a:pt x="785" y="1905"/>
                    </a:lnTo>
                    <a:lnTo>
                      <a:pt x="822" y="337"/>
                    </a:lnTo>
                    <a:lnTo>
                      <a:pt x="785" y="187"/>
                    </a:lnTo>
                    <a:lnTo>
                      <a:pt x="710" y="75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1"/>
              <p:cNvSpPr/>
              <p:nvPr/>
            </p:nvSpPr>
            <p:spPr>
              <a:xfrm>
                <a:off x="4239950" y="4160450"/>
                <a:ext cx="495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3036" extrusionOk="0">
                    <a:moveTo>
                      <a:pt x="449" y="1"/>
                    </a:moveTo>
                    <a:lnTo>
                      <a:pt x="300" y="38"/>
                    </a:lnTo>
                    <a:lnTo>
                      <a:pt x="188" y="113"/>
                    </a:lnTo>
                    <a:lnTo>
                      <a:pt x="113" y="225"/>
                    </a:lnTo>
                    <a:lnTo>
                      <a:pt x="75" y="374"/>
                    </a:lnTo>
                    <a:lnTo>
                      <a:pt x="1" y="1905"/>
                    </a:lnTo>
                    <a:lnTo>
                      <a:pt x="1" y="3474"/>
                    </a:lnTo>
                    <a:lnTo>
                      <a:pt x="38" y="5043"/>
                    </a:lnTo>
                    <a:lnTo>
                      <a:pt x="150" y="6611"/>
                    </a:lnTo>
                    <a:lnTo>
                      <a:pt x="337" y="8180"/>
                    </a:lnTo>
                    <a:lnTo>
                      <a:pt x="561" y="9711"/>
                    </a:lnTo>
                    <a:lnTo>
                      <a:pt x="860" y="11242"/>
                    </a:lnTo>
                    <a:lnTo>
                      <a:pt x="1271" y="12774"/>
                    </a:lnTo>
                    <a:lnTo>
                      <a:pt x="1345" y="12923"/>
                    </a:lnTo>
                    <a:lnTo>
                      <a:pt x="1457" y="12998"/>
                    </a:lnTo>
                    <a:lnTo>
                      <a:pt x="1569" y="13035"/>
                    </a:lnTo>
                    <a:lnTo>
                      <a:pt x="1719" y="12998"/>
                    </a:lnTo>
                    <a:lnTo>
                      <a:pt x="1831" y="12960"/>
                    </a:lnTo>
                    <a:lnTo>
                      <a:pt x="1943" y="12848"/>
                    </a:lnTo>
                    <a:lnTo>
                      <a:pt x="1980" y="12736"/>
                    </a:lnTo>
                    <a:lnTo>
                      <a:pt x="1980" y="12587"/>
                    </a:lnTo>
                    <a:lnTo>
                      <a:pt x="1569" y="11093"/>
                    </a:lnTo>
                    <a:lnTo>
                      <a:pt x="1271" y="9599"/>
                    </a:lnTo>
                    <a:lnTo>
                      <a:pt x="1047" y="8068"/>
                    </a:lnTo>
                    <a:lnTo>
                      <a:pt x="897" y="6537"/>
                    </a:lnTo>
                    <a:lnTo>
                      <a:pt x="785" y="4968"/>
                    </a:lnTo>
                    <a:lnTo>
                      <a:pt x="748" y="3437"/>
                    </a:lnTo>
                    <a:lnTo>
                      <a:pt x="748" y="1905"/>
                    </a:lnTo>
                    <a:lnTo>
                      <a:pt x="785" y="374"/>
                    </a:lnTo>
                    <a:lnTo>
                      <a:pt x="785" y="225"/>
                    </a:lnTo>
                    <a:lnTo>
                      <a:pt x="673" y="113"/>
                    </a:lnTo>
                    <a:lnTo>
                      <a:pt x="561" y="38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1"/>
              <p:cNvSpPr/>
              <p:nvPr/>
            </p:nvSpPr>
            <p:spPr>
              <a:xfrm>
                <a:off x="4318400" y="4178200"/>
                <a:ext cx="35500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0645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7" y="224"/>
                    </a:lnTo>
                    <a:lnTo>
                      <a:pt x="0" y="374"/>
                    </a:lnTo>
                    <a:lnTo>
                      <a:pt x="75" y="2876"/>
                    </a:lnTo>
                    <a:lnTo>
                      <a:pt x="187" y="5378"/>
                    </a:lnTo>
                    <a:lnTo>
                      <a:pt x="411" y="7881"/>
                    </a:lnTo>
                    <a:lnTo>
                      <a:pt x="710" y="10383"/>
                    </a:lnTo>
                    <a:lnTo>
                      <a:pt x="784" y="10532"/>
                    </a:lnTo>
                    <a:lnTo>
                      <a:pt x="859" y="10645"/>
                    </a:lnTo>
                    <a:lnTo>
                      <a:pt x="1120" y="10645"/>
                    </a:lnTo>
                    <a:lnTo>
                      <a:pt x="1233" y="10607"/>
                    </a:lnTo>
                    <a:lnTo>
                      <a:pt x="1345" y="10495"/>
                    </a:lnTo>
                    <a:lnTo>
                      <a:pt x="1419" y="10383"/>
                    </a:lnTo>
                    <a:lnTo>
                      <a:pt x="1419" y="10196"/>
                    </a:lnTo>
                    <a:lnTo>
                      <a:pt x="1120" y="7769"/>
                    </a:lnTo>
                    <a:lnTo>
                      <a:pt x="896" y="5304"/>
                    </a:lnTo>
                    <a:lnTo>
                      <a:pt x="784" y="2839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1"/>
              <p:cNvSpPr/>
              <p:nvPr/>
            </p:nvSpPr>
            <p:spPr>
              <a:xfrm>
                <a:off x="4398675" y="4119375"/>
                <a:ext cx="38325" cy="3669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679" extrusionOk="0">
                    <a:moveTo>
                      <a:pt x="337" y="0"/>
                    </a:moveTo>
                    <a:lnTo>
                      <a:pt x="225" y="75"/>
                    </a:lnTo>
                    <a:lnTo>
                      <a:pt x="150" y="187"/>
                    </a:lnTo>
                    <a:lnTo>
                      <a:pt x="113" y="337"/>
                    </a:lnTo>
                    <a:lnTo>
                      <a:pt x="76" y="2092"/>
                    </a:lnTo>
                    <a:lnTo>
                      <a:pt x="38" y="3885"/>
                    </a:lnTo>
                    <a:lnTo>
                      <a:pt x="1" y="5640"/>
                    </a:lnTo>
                    <a:lnTo>
                      <a:pt x="1" y="7433"/>
                    </a:lnTo>
                    <a:lnTo>
                      <a:pt x="76" y="9188"/>
                    </a:lnTo>
                    <a:lnTo>
                      <a:pt x="113" y="10047"/>
                    </a:lnTo>
                    <a:lnTo>
                      <a:pt x="225" y="10943"/>
                    </a:lnTo>
                    <a:lnTo>
                      <a:pt x="337" y="11802"/>
                    </a:lnTo>
                    <a:lnTo>
                      <a:pt x="449" y="12661"/>
                    </a:lnTo>
                    <a:lnTo>
                      <a:pt x="636" y="13558"/>
                    </a:lnTo>
                    <a:lnTo>
                      <a:pt x="823" y="14417"/>
                    </a:lnTo>
                    <a:lnTo>
                      <a:pt x="897" y="14566"/>
                    </a:lnTo>
                    <a:lnTo>
                      <a:pt x="1009" y="14641"/>
                    </a:lnTo>
                    <a:lnTo>
                      <a:pt x="1121" y="14678"/>
                    </a:lnTo>
                    <a:lnTo>
                      <a:pt x="1271" y="14641"/>
                    </a:lnTo>
                    <a:lnTo>
                      <a:pt x="1383" y="14603"/>
                    </a:lnTo>
                    <a:lnTo>
                      <a:pt x="1495" y="14491"/>
                    </a:lnTo>
                    <a:lnTo>
                      <a:pt x="1532" y="14379"/>
                    </a:lnTo>
                    <a:lnTo>
                      <a:pt x="1532" y="14230"/>
                    </a:lnTo>
                    <a:lnTo>
                      <a:pt x="1345" y="13371"/>
                    </a:lnTo>
                    <a:lnTo>
                      <a:pt x="1159" y="12512"/>
                    </a:lnTo>
                    <a:lnTo>
                      <a:pt x="1047" y="11653"/>
                    </a:lnTo>
                    <a:lnTo>
                      <a:pt x="935" y="10794"/>
                    </a:lnTo>
                    <a:lnTo>
                      <a:pt x="860" y="9935"/>
                    </a:lnTo>
                    <a:lnTo>
                      <a:pt x="785" y="9076"/>
                    </a:lnTo>
                    <a:lnTo>
                      <a:pt x="748" y="7321"/>
                    </a:lnTo>
                    <a:lnTo>
                      <a:pt x="748" y="5565"/>
                    </a:lnTo>
                    <a:lnTo>
                      <a:pt x="785" y="3810"/>
                    </a:lnTo>
                    <a:lnTo>
                      <a:pt x="823" y="2092"/>
                    </a:lnTo>
                    <a:lnTo>
                      <a:pt x="823" y="337"/>
                    </a:lnTo>
                    <a:lnTo>
                      <a:pt x="785" y="187"/>
                    </a:lnTo>
                    <a:lnTo>
                      <a:pt x="711" y="7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1"/>
              <p:cNvSpPr/>
              <p:nvPr/>
            </p:nvSpPr>
            <p:spPr>
              <a:xfrm>
                <a:off x="4466850" y="4148325"/>
                <a:ext cx="35500" cy="320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811" extrusionOk="0">
                    <a:moveTo>
                      <a:pt x="411" y="0"/>
                    </a:moveTo>
                    <a:lnTo>
                      <a:pt x="299" y="38"/>
                    </a:lnTo>
                    <a:lnTo>
                      <a:pt x="150" y="75"/>
                    </a:lnTo>
                    <a:lnTo>
                      <a:pt x="75" y="187"/>
                    </a:lnTo>
                    <a:lnTo>
                      <a:pt x="0" y="299"/>
                    </a:lnTo>
                    <a:lnTo>
                      <a:pt x="0" y="486"/>
                    </a:lnTo>
                    <a:lnTo>
                      <a:pt x="224" y="1942"/>
                    </a:lnTo>
                    <a:lnTo>
                      <a:pt x="411" y="3436"/>
                    </a:lnTo>
                    <a:lnTo>
                      <a:pt x="523" y="4930"/>
                    </a:lnTo>
                    <a:lnTo>
                      <a:pt x="598" y="6424"/>
                    </a:lnTo>
                    <a:lnTo>
                      <a:pt x="673" y="7955"/>
                    </a:lnTo>
                    <a:lnTo>
                      <a:pt x="673" y="9449"/>
                    </a:lnTo>
                    <a:lnTo>
                      <a:pt x="710" y="12437"/>
                    </a:lnTo>
                    <a:lnTo>
                      <a:pt x="710" y="12586"/>
                    </a:lnTo>
                    <a:lnTo>
                      <a:pt x="822" y="12699"/>
                    </a:lnTo>
                    <a:lnTo>
                      <a:pt x="934" y="12773"/>
                    </a:lnTo>
                    <a:lnTo>
                      <a:pt x="1046" y="12811"/>
                    </a:lnTo>
                    <a:lnTo>
                      <a:pt x="1196" y="12773"/>
                    </a:lnTo>
                    <a:lnTo>
                      <a:pt x="1308" y="12699"/>
                    </a:lnTo>
                    <a:lnTo>
                      <a:pt x="1382" y="12586"/>
                    </a:lnTo>
                    <a:lnTo>
                      <a:pt x="1420" y="12437"/>
                    </a:lnTo>
                    <a:lnTo>
                      <a:pt x="1420" y="9375"/>
                    </a:lnTo>
                    <a:lnTo>
                      <a:pt x="1382" y="7881"/>
                    </a:lnTo>
                    <a:lnTo>
                      <a:pt x="1345" y="6349"/>
                    </a:lnTo>
                    <a:lnTo>
                      <a:pt x="1233" y="4818"/>
                    </a:lnTo>
                    <a:lnTo>
                      <a:pt x="1121" y="3287"/>
                    </a:lnTo>
                    <a:lnTo>
                      <a:pt x="934" y="1793"/>
                    </a:lnTo>
                    <a:lnTo>
                      <a:pt x="710" y="262"/>
                    </a:lnTo>
                    <a:lnTo>
                      <a:pt x="635" y="150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2" name="Google Shape;1402;p21"/>
            <p:cNvGrpSpPr/>
            <p:nvPr/>
          </p:nvGrpSpPr>
          <p:grpSpPr>
            <a:xfrm>
              <a:off x="-2160523" y="-2403603"/>
              <a:ext cx="12908643" cy="9263371"/>
              <a:chOff x="-2160523" y="-2403603"/>
              <a:chExt cx="12908643" cy="9263371"/>
            </a:xfrm>
          </p:grpSpPr>
          <p:sp>
            <p:nvSpPr>
              <p:cNvPr id="1403" name="Google Shape;1403;p21"/>
              <p:cNvSpPr/>
              <p:nvPr/>
            </p:nvSpPr>
            <p:spPr>
              <a:xfrm rot="-7200071" flipH="1">
                <a:off x="-935675" y="-1908310"/>
                <a:ext cx="2566011" cy="2463325"/>
              </a:xfrm>
              <a:custGeom>
                <a:avLst/>
                <a:gdLst/>
                <a:ahLst/>
                <a:cxnLst/>
                <a:rect l="l" t="t" r="r" b="b"/>
                <a:pathLst>
                  <a:path w="49553" h="47570" extrusionOk="0">
                    <a:moveTo>
                      <a:pt x="34604" y="0"/>
                    </a:moveTo>
                    <a:lnTo>
                      <a:pt x="34026" y="41"/>
                    </a:lnTo>
                    <a:lnTo>
                      <a:pt x="33448" y="83"/>
                    </a:lnTo>
                    <a:lnTo>
                      <a:pt x="32828" y="207"/>
                    </a:lnTo>
                    <a:lnTo>
                      <a:pt x="32209" y="330"/>
                    </a:lnTo>
                    <a:lnTo>
                      <a:pt x="31590" y="496"/>
                    </a:lnTo>
                    <a:lnTo>
                      <a:pt x="30268" y="867"/>
                    </a:lnTo>
                    <a:lnTo>
                      <a:pt x="28947" y="1363"/>
                    </a:lnTo>
                    <a:lnTo>
                      <a:pt x="24529" y="3138"/>
                    </a:lnTo>
                    <a:lnTo>
                      <a:pt x="22257" y="4088"/>
                    </a:lnTo>
                    <a:lnTo>
                      <a:pt x="19904" y="5079"/>
                    </a:lnTo>
                    <a:lnTo>
                      <a:pt x="17426" y="6153"/>
                    </a:lnTo>
                    <a:lnTo>
                      <a:pt x="14783" y="7350"/>
                    </a:lnTo>
                    <a:lnTo>
                      <a:pt x="11893" y="8672"/>
                    </a:lnTo>
                    <a:lnTo>
                      <a:pt x="8796" y="10200"/>
                    </a:lnTo>
                    <a:lnTo>
                      <a:pt x="7887" y="10654"/>
                    </a:lnTo>
                    <a:lnTo>
                      <a:pt x="7020" y="11108"/>
                    </a:lnTo>
                    <a:lnTo>
                      <a:pt x="6194" y="11604"/>
                    </a:lnTo>
                    <a:lnTo>
                      <a:pt x="5451" y="12099"/>
                    </a:lnTo>
                    <a:lnTo>
                      <a:pt x="4708" y="12595"/>
                    </a:lnTo>
                    <a:lnTo>
                      <a:pt x="4047" y="13131"/>
                    </a:lnTo>
                    <a:lnTo>
                      <a:pt x="3428" y="13627"/>
                    </a:lnTo>
                    <a:lnTo>
                      <a:pt x="2808" y="14164"/>
                    </a:lnTo>
                    <a:lnTo>
                      <a:pt x="2313" y="14701"/>
                    </a:lnTo>
                    <a:lnTo>
                      <a:pt x="1817" y="15237"/>
                    </a:lnTo>
                    <a:lnTo>
                      <a:pt x="1404" y="15815"/>
                    </a:lnTo>
                    <a:lnTo>
                      <a:pt x="1033" y="16352"/>
                    </a:lnTo>
                    <a:lnTo>
                      <a:pt x="702" y="16930"/>
                    </a:lnTo>
                    <a:lnTo>
                      <a:pt x="454" y="17508"/>
                    </a:lnTo>
                    <a:lnTo>
                      <a:pt x="248" y="18087"/>
                    </a:lnTo>
                    <a:lnTo>
                      <a:pt x="124" y="18623"/>
                    </a:lnTo>
                    <a:lnTo>
                      <a:pt x="42" y="19243"/>
                    </a:lnTo>
                    <a:lnTo>
                      <a:pt x="0" y="19821"/>
                    </a:lnTo>
                    <a:lnTo>
                      <a:pt x="42" y="20399"/>
                    </a:lnTo>
                    <a:lnTo>
                      <a:pt x="124" y="20977"/>
                    </a:lnTo>
                    <a:lnTo>
                      <a:pt x="289" y="21555"/>
                    </a:lnTo>
                    <a:lnTo>
                      <a:pt x="537" y="22133"/>
                    </a:lnTo>
                    <a:lnTo>
                      <a:pt x="826" y="22711"/>
                    </a:lnTo>
                    <a:lnTo>
                      <a:pt x="1198" y="23290"/>
                    </a:lnTo>
                    <a:lnTo>
                      <a:pt x="1611" y="23909"/>
                    </a:lnTo>
                    <a:lnTo>
                      <a:pt x="2106" y="24487"/>
                    </a:lnTo>
                    <a:lnTo>
                      <a:pt x="2684" y="25065"/>
                    </a:lnTo>
                    <a:lnTo>
                      <a:pt x="3345" y="25602"/>
                    </a:lnTo>
                    <a:lnTo>
                      <a:pt x="4047" y="26180"/>
                    </a:lnTo>
                    <a:lnTo>
                      <a:pt x="4832" y="26758"/>
                    </a:lnTo>
                    <a:lnTo>
                      <a:pt x="5699" y="27295"/>
                    </a:lnTo>
                    <a:lnTo>
                      <a:pt x="6648" y="27873"/>
                    </a:lnTo>
                    <a:lnTo>
                      <a:pt x="9333" y="29401"/>
                    </a:lnTo>
                    <a:lnTo>
                      <a:pt x="12058" y="31094"/>
                    </a:lnTo>
                    <a:lnTo>
                      <a:pt x="14907" y="32870"/>
                    </a:lnTo>
                    <a:lnTo>
                      <a:pt x="17922" y="34810"/>
                    </a:lnTo>
                    <a:lnTo>
                      <a:pt x="21184" y="36875"/>
                    </a:lnTo>
                    <a:lnTo>
                      <a:pt x="24776" y="39105"/>
                    </a:lnTo>
                    <a:lnTo>
                      <a:pt x="28740" y="41500"/>
                    </a:lnTo>
                    <a:lnTo>
                      <a:pt x="33159" y="44101"/>
                    </a:lnTo>
                    <a:lnTo>
                      <a:pt x="34398" y="44762"/>
                    </a:lnTo>
                    <a:lnTo>
                      <a:pt x="35554" y="45381"/>
                    </a:lnTo>
                    <a:lnTo>
                      <a:pt x="36669" y="45918"/>
                    </a:lnTo>
                    <a:lnTo>
                      <a:pt x="37742" y="46373"/>
                    </a:lnTo>
                    <a:lnTo>
                      <a:pt x="38775" y="46744"/>
                    </a:lnTo>
                    <a:lnTo>
                      <a:pt x="39766" y="47033"/>
                    </a:lnTo>
                    <a:lnTo>
                      <a:pt x="40716" y="47281"/>
                    </a:lnTo>
                    <a:lnTo>
                      <a:pt x="41624" y="47446"/>
                    </a:lnTo>
                    <a:lnTo>
                      <a:pt x="42450" y="47570"/>
                    </a:lnTo>
                    <a:lnTo>
                      <a:pt x="44019" y="47570"/>
                    </a:lnTo>
                    <a:lnTo>
                      <a:pt x="44721" y="47446"/>
                    </a:lnTo>
                    <a:lnTo>
                      <a:pt x="45382" y="47281"/>
                    </a:lnTo>
                    <a:lnTo>
                      <a:pt x="45960" y="47074"/>
                    </a:lnTo>
                    <a:lnTo>
                      <a:pt x="46538" y="46785"/>
                    </a:lnTo>
                    <a:lnTo>
                      <a:pt x="47033" y="46414"/>
                    </a:lnTo>
                    <a:lnTo>
                      <a:pt x="47529" y="46001"/>
                    </a:lnTo>
                    <a:lnTo>
                      <a:pt x="47942" y="45547"/>
                    </a:lnTo>
                    <a:lnTo>
                      <a:pt x="48313" y="45010"/>
                    </a:lnTo>
                    <a:lnTo>
                      <a:pt x="48644" y="44432"/>
                    </a:lnTo>
                    <a:lnTo>
                      <a:pt x="48933" y="43771"/>
                    </a:lnTo>
                    <a:lnTo>
                      <a:pt x="49139" y="43069"/>
                    </a:lnTo>
                    <a:lnTo>
                      <a:pt x="49305" y="42326"/>
                    </a:lnTo>
                    <a:lnTo>
                      <a:pt x="49470" y="41500"/>
                    </a:lnTo>
                    <a:lnTo>
                      <a:pt x="49552" y="40674"/>
                    </a:lnTo>
                    <a:lnTo>
                      <a:pt x="49552" y="39724"/>
                    </a:lnTo>
                    <a:lnTo>
                      <a:pt x="49552" y="38775"/>
                    </a:lnTo>
                    <a:lnTo>
                      <a:pt x="49470" y="37742"/>
                    </a:lnTo>
                    <a:lnTo>
                      <a:pt x="49387" y="36669"/>
                    </a:lnTo>
                    <a:lnTo>
                      <a:pt x="49222" y="35554"/>
                    </a:lnTo>
                    <a:lnTo>
                      <a:pt x="48974" y="34397"/>
                    </a:lnTo>
                    <a:lnTo>
                      <a:pt x="48726" y="33200"/>
                    </a:lnTo>
                    <a:lnTo>
                      <a:pt x="47075" y="26056"/>
                    </a:lnTo>
                    <a:lnTo>
                      <a:pt x="45795" y="20193"/>
                    </a:lnTo>
                    <a:lnTo>
                      <a:pt x="44721" y="15072"/>
                    </a:lnTo>
                    <a:lnTo>
                      <a:pt x="43730" y="10158"/>
                    </a:lnTo>
                    <a:lnTo>
                      <a:pt x="43523" y="9167"/>
                    </a:lnTo>
                    <a:lnTo>
                      <a:pt x="43317" y="8259"/>
                    </a:lnTo>
                    <a:lnTo>
                      <a:pt x="43069" y="7433"/>
                    </a:lnTo>
                    <a:lnTo>
                      <a:pt x="42780" y="6607"/>
                    </a:lnTo>
                    <a:lnTo>
                      <a:pt x="42491" y="5864"/>
                    </a:lnTo>
                    <a:lnTo>
                      <a:pt x="42202" y="5162"/>
                    </a:lnTo>
                    <a:lnTo>
                      <a:pt x="41872" y="4501"/>
                    </a:lnTo>
                    <a:lnTo>
                      <a:pt x="41541" y="3882"/>
                    </a:lnTo>
                    <a:lnTo>
                      <a:pt x="41211" y="3345"/>
                    </a:lnTo>
                    <a:lnTo>
                      <a:pt x="40839" y="2849"/>
                    </a:lnTo>
                    <a:lnTo>
                      <a:pt x="40426" y="2354"/>
                    </a:lnTo>
                    <a:lnTo>
                      <a:pt x="40055" y="1941"/>
                    </a:lnTo>
                    <a:lnTo>
                      <a:pt x="39601" y="1569"/>
                    </a:lnTo>
                    <a:lnTo>
                      <a:pt x="39188" y="1239"/>
                    </a:lnTo>
                    <a:lnTo>
                      <a:pt x="38733" y="950"/>
                    </a:lnTo>
                    <a:lnTo>
                      <a:pt x="38279" y="702"/>
                    </a:lnTo>
                    <a:lnTo>
                      <a:pt x="37784" y="496"/>
                    </a:lnTo>
                    <a:lnTo>
                      <a:pt x="37288" y="330"/>
                    </a:lnTo>
                    <a:lnTo>
                      <a:pt x="36793" y="165"/>
                    </a:lnTo>
                    <a:lnTo>
                      <a:pt x="36256" y="83"/>
                    </a:lnTo>
                    <a:lnTo>
                      <a:pt x="357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1"/>
              <p:cNvSpPr/>
              <p:nvPr/>
            </p:nvSpPr>
            <p:spPr>
              <a:xfrm rot="10800000" flipH="1">
                <a:off x="-2160523" y="3777316"/>
                <a:ext cx="2834158" cy="2758413"/>
              </a:xfrm>
              <a:custGeom>
                <a:avLst/>
                <a:gdLst/>
                <a:ahLst/>
                <a:cxnLst/>
                <a:rect l="l" t="t" r="r" b="b"/>
                <a:pathLst>
                  <a:path w="38652" h="37619" extrusionOk="0">
                    <a:moveTo>
                      <a:pt x="18996" y="1"/>
                    </a:moveTo>
                    <a:lnTo>
                      <a:pt x="18005" y="42"/>
                    </a:lnTo>
                    <a:lnTo>
                      <a:pt x="16848" y="124"/>
                    </a:lnTo>
                    <a:lnTo>
                      <a:pt x="15775" y="248"/>
                    </a:lnTo>
                    <a:lnTo>
                      <a:pt x="14701" y="413"/>
                    </a:lnTo>
                    <a:lnTo>
                      <a:pt x="13669" y="661"/>
                    </a:lnTo>
                    <a:lnTo>
                      <a:pt x="12636" y="909"/>
                    </a:lnTo>
                    <a:lnTo>
                      <a:pt x="11645" y="1239"/>
                    </a:lnTo>
                    <a:lnTo>
                      <a:pt x="10696" y="1570"/>
                    </a:lnTo>
                    <a:lnTo>
                      <a:pt x="9787" y="1983"/>
                    </a:lnTo>
                    <a:lnTo>
                      <a:pt x="8920" y="2437"/>
                    </a:lnTo>
                    <a:lnTo>
                      <a:pt x="8053" y="2891"/>
                    </a:lnTo>
                    <a:lnTo>
                      <a:pt x="7268" y="3428"/>
                    </a:lnTo>
                    <a:lnTo>
                      <a:pt x="6484" y="4006"/>
                    </a:lnTo>
                    <a:lnTo>
                      <a:pt x="5740" y="4625"/>
                    </a:lnTo>
                    <a:lnTo>
                      <a:pt x="5038" y="5245"/>
                    </a:lnTo>
                    <a:lnTo>
                      <a:pt x="4378" y="5947"/>
                    </a:lnTo>
                    <a:lnTo>
                      <a:pt x="3758" y="6649"/>
                    </a:lnTo>
                    <a:lnTo>
                      <a:pt x="3222" y="7433"/>
                    </a:lnTo>
                    <a:lnTo>
                      <a:pt x="2685" y="8218"/>
                    </a:lnTo>
                    <a:lnTo>
                      <a:pt x="2189" y="9044"/>
                    </a:lnTo>
                    <a:lnTo>
                      <a:pt x="1735" y="9911"/>
                    </a:lnTo>
                    <a:lnTo>
                      <a:pt x="1363" y="10819"/>
                    </a:lnTo>
                    <a:lnTo>
                      <a:pt x="992" y="11769"/>
                    </a:lnTo>
                    <a:lnTo>
                      <a:pt x="703" y="12760"/>
                    </a:lnTo>
                    <a:lnTo>
                      <a:pt x="455" y="13751"/>
                    </a:lnTo>
                    <a:lnTo>
                      <a:pt x="248" y="14784"/>
                    </a:lnTo>
                    <a:lnTo>
                      <a:pt x="125" y="15857"/>
                    </a:lnTo>
                    <a:lnTo>
                      <a:pt x="42" y="16931"/>
                    </a:lnTo>
                    <a:lnTo>
                      <a:pt x="1" y="18087"/>
                    </a:lnTo>
                    <a:lnTo>
                      <a:pt x="1" y="19243"/>
                    </a:lnTo>
                    <a:lnTo>
                      <a:pt x="83" y="20441"/>
                    </a:lnTo>
                    <a:lnTo>
                      <a:pt x="207" y="21638"/>
                    </a:lnTo>
                    <a:lnTo>
                      <a:pt x="414" y="22877"/>
                    </a:lnTo>
                    <a:lnTo>
                      <a:pt x="620" y="24116"/>
                    </a:lnTo>
                    <a:lnTo>
                      <a:pt x="909" y="25272"/>
                    </a:lnTo>
                    <a:lnTo>
                      <a:pt x="1198" y="26346"/>
                    </a:lnTo>
                    <a:lnTo>
                      <a:pt x="1570" y="27378"/>
                    </a:lnTo>
                    <a:lnTo>
                      <a:pt x="1941" y="28369"/>
                    </a:lnTo>
                    <a:lnTo>
                      <a:pt x="2354" y="29278"/>
                    </a:lnTo>
                    <a:lnTo>
                      <a:pt x="2809" y="30145"/>
                    </a:lnTo>
                    <a:lnTo>
                      <a:pt x="3263" y="30929"/>
                    </a:lnTo>
                    <a:lnTo>
                      <a:pt x="3758" y="31673"/>
                    </a:lnTo>
                    <a:lnTo>
                      <a:pt x="4254" y="32375"/>
                    </a:lnTo>
                    <a:lnTo>
                      <a:pt x="4832" y="32994"/>
                    </a:lnTo>
                    <a:lnTo>
                      <a:pt x="5369" y="33613"/>
                    </a:lnTo>
                    <a:lnTo>
                      <a:pt x="5947" y="34150"/>
                    </a:lnTo>
                    <a:lnTo>
                      <a:pt x="6566" y="34646"/>
                    </a:lnTo>
                    <a:lnTo>
                      <a:pt x="7186" y="35100"/>
                    </a:lnTo>
                    <a:lnTo>
                      <a:pt x="7846" y="35472"/>
                    </a:lnTo>
                    <a:lnTo>
                      <a:pt x="8466" y="35843"/>
                    </a:lnTo>
                    <a:lnTo>
                      <a:pt x="9127" y="36174"/>
                    </a:lnTo>
                    <a:lnTo>
                      <a:pt x="9829" y="36463"/>
                    </a:lnTo>
                    <a:lnTo>
                      <a:pt x="10489" y="36710"/>
                    </a:lnTo>
                    <a:lnTo>
                      <a:pt x="11191" y="36958"/>
                    </a:lnTo>
                    <a:lnTo>
                      <a:pt x="11893" y="37123"/>
                    </a:lnTo>
                    <a:lnTo>
                      <a:pt x="12595" y="37288"/>
                    </a:lnTo>
                    <a:lnTo>
                      <a:pt x="13297" y="37412"/>
                    </a:lnTo>
                    <a:lnTo>
                      <a:pt x="13999" y="37495"/>
                    </a:lnTo>
                    <a:lnTo>
                      <a:pt x="14701" y="37577"/>
                    </a:lnTo>
                    <a:lnTo>
                      <a:pt x="16105" y="37619"/>
                    </a:lnTo>
                    <a:lnTo>
                      <a:pt x="17468" y="37619"/>
                    </a:lnTo>
                    <a:lnTo>
                      <a:pt x="18830" y="37495"/>
                    </a:lnTo>
                    <a:lnTo>
                      <a:pt x="20152" y="37371"/>
                    </a:lnTo>
                    <a:lnTo>
                      <a:pt x="21515" y="37165"/>
                    </a:lnTo>
                    <a:lnTo>
                      <a:pt x="22877" y="36958"/>
                    </a:lnTo>
                    <a:lnTo>
                      <a:pt x="24240" y="36669"/>
                    </a:lnTo>
                    <a:lnTo>
                      <a:pt x="25561" y="36339"/>
                    </a:lnTo>
                    <a:lnTo>
                      <a:pt x="26924" y="35926"/>
                    </a:lnTo>
                    <a:lnTo>
                      <a:pt x="28204" y="35430"/>
                    </a:lnTo>
                    <a:lnTo>
                      <a:pt x="28865" y="35182"/>
                    </a:lnTo>
                    <a:lnTo>
                      <a:pt x="29484" y="34893"/>
                    </a:lnTo>
                    <a:lnTo>
                      <a:pt x="30104" y="34563"/>
                    </a:lnTo>
                    <a:lnTo>
                      <a:pt x="30723" y="34233"/>
                    </a:lnTo>
                    <a:lnTo>
                      <a:pt x="31301" y="33861"/>
                    </a:lnTo>
                    <a:lnTo>
                      <a:pt x="31879" y="33448"/>
                    </a:lnTo>
                    <a:lnTo>
                      <a:pt x="32416" y="33035"/>
                    </a:lnTo>
                    <a:lnTo>
                      <a:pt x="32994" y="32581"/>
                    </a:lnTo>
                    <a:lnTo>
                      <a:pt x="33490" y="32085"/>
                    </a:lnTo>
                    <a:lnTo>
                      <a:pt x="34026" y="31590"/>
                    </a:lnTo>
                    <a:lnTo>
                      <a:pt x="34481" y="31053"/>
                    </a:lnTo>
                    <a:lnTo>
                      <a:pt x="34976" y="30475"/>
                    </a:lnTo>
                    <a:lnTo>
                      <a:pt x="35389" y="29856"/>
                    </a:lnTo>
                    <a:lnTo>
                      <a:pt x="35802" y="29236"/>
                    </a:lnTo>
                    <a:lnTo>
                      <a:pt x="36215" y="28534"/>
                    </a:lnTo>
                    <a:lnTo>
                      <a:pt x="36587" y="27832"/>
                    </a:lnTo>
                    <a:lnTo>
                      <a:pt x="36917" y="27089"/>
                    </a:lnTo>
                    <a:lnTo>
                      <a:pt x="37206" y="26263"/>
                    </a:lnTo>
                    <a:lnTo>
                      <a:pt x="37495" y="25437"/>
                    </a:lnTo>
                    <a:lnTo>
                      <a:pt x="37743" y="24529"/>
                    </a:lnTo>
                    <a:lnTo>
                      <a:pt x="37991" y="23620"/>
                    </a:lnTo>
                    <a:lnTo>
                      <a:pt x="38197" y="22629"/>
                    </a:lnTo>
                    <a:lnTo>
                      <a:pt x="38362" y="21597"/>
                    </a:lnTo>
                    <a:lnTo>
                      <a:pt x="38486" y="20523"/>
                    </a:lnTo>
                    <a:lnTo>
                      <a:pt x="38610" y="19450"/>
                    </a:lnTo>
                    <a:lnTo>
                      <a:pt x="38651" y="18376"/>
                    </a:lnTo>
                    <a:lnTo>
                      <a:pt x="38651" y="17261"/>
                    </a:lnTo>
                    <a:lnTo>
                      <a:pt x="38610" y="16146"/>
                    </a:lnTo>
                    <a:lnTo>
                      <a:pt x="38486" y="14990"/>
                    </a:lnTo>
                    <a:lnTo>
                      <a:pt x="38362" y="13875"/>
                    </a:lnTo>
                    <a:lnTo>
                      <a:pt x="38114" y="12760"/>
                    </a:lnTo>
                    <a:lnTo>
                      <a:pt x="37825" y="11645"/>
                    </a:lnTo>
                    <a:lnTo>
                      <a:pt x="37495" y="10572"/>
                    </a:lnTo>
                    <a:lnTo>
                      <a:pt x="37082" y="9498"/>
                    </a:lnTo>
                    <a:lnTo>
                      <a:pt x="36587" y="8466"/>
                    </a:lnTo>
                    <a:lnTo>
                      <a:pt x="36009" y="7433"/>
                    </a:lnTo>
                    <a:lnTo>
                      <a:pt x="35348" y="6484"/>
                    </a:lnTo>
                    <a:lnTo>
                      <a:pt x="34605" y="5575"/>
                    </a:lnTo>
                    <a:lnTo>
                      <a:pt x="34233" y="5121"/>
                    </a:lnTo>
                    <a:lnTo>
                      <a:pt x="33779" y="4708"/>
                    </a:lnTo>
                    <a:lnTo>
                      <a:pt x="33366" y="4295"/>
                    </a:lnTo>
                    <a:lnTo>
                      <a:pt x="32870" y="3882"/>
                    </a:lnTo>
                    <a:lnTo>
                      <a:pt x="32375" y="3510"/>
                    </a:lnTo>
                    <a:lnTo>
                      <a:pt x="31879" y="3139"/>
                    </a:lnTo>
                    <a:lnTo>
                      <a:pt x="31342" y="2767"/>
                    </a:lnTo>
                    <a:lnTo>
                      <a:pt x="30764" y="2437"/>
                    </a:lnTo>
                    <a:lnTo>
                      <a:pt x="30186" y="2148"/>
                    </a:lnTo>
                    <a:lnTo>
                      <a:pt x="29567" y="1817"/>
                    </a:lnTo>
                    <a:lnTo>
                      <a:pt x="28906" y="1570"/>
                    </a:lnTo>
                    <a:lnTo>
                      <a:pt x="28245" y="1281"/>
                    </a:lnTo>
                    <a:lnTo>
                      <a:pt x="27543" y="1074"/>
                    </a:lnTo>
                    <a:lnTo>
                      <a:pt x="26841" y="868"/>
                    </a:lnTo>
                    <a:lnTo>
                      <a:pt x="26057" y="661"/>
                    </a:lnTo>
                    <a:lnTo>
                      <a:pt x="25314" y="496"/>
                    </a:lnTo>
                    <a:lnTo>
                      <a:pt x="24488" y="331"/>
                    </a:lnTo>
                    <a:lnTo>
                      <a:pt x="23662" y="207"/>
                    </a:lnTo>
                    <a:lnTo>
                      <a:pt x="22795" y="124"/>
                    </a:lnTo>
                    <a:lnTo>
                      <a:pt x="21886" y="42"/>
                    </a:lnTo>
                    <a:lnTo>
                      <a:pt x="209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5" name="Google Shape;1405;p21"/>
              <p:cNvGrpSpPr/>
              <p:nvPr/>
            </p:nvGrpSpPr>
            <p:grpSpPr>
              <a:xfrm rot="-5400000" flipH="1">
                <a:off x="-6898" y="181859"/>
                <a:ext cx="855728" cy="505325"/>
                <a:chOff x="6340995" y="239202"/>
                <a:chExt cx="1252897" cy="739861"/>
              </a:xfrm>
            </p:grpSpPr>
            <p:sp>
              <p:nvSpPr>
                <p:cNvPr id="1406" name="Google Shape;1406;p21"/>
                <p:cNvSpPr/>
                <p:nvPr/>
              </p:nvSpPr>
              <p:spPr>
                <a:xfrm rot="1226450">
                  <a:off x="6758943" y="414381"/>
                  <a:ext cx="252002" cy="16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" h="3698" extrusionOk="0">
                      <a:moveTo>
                        <a:pt x="3100" y="0"/>
                      </a:moveTo>
                      <a:lnTo>
                        <a:pt x="2689" y="75"/>
                      </a:lnTo>
                      <a:lnTo>
                        <a:pt x="2279" y="150"/>
                      </a:lnTo>
                      <a:lnTo>
                        <a:pt x="1868" y="299"/>
                      </a:lnTo>
                      <a:lnTo>
                        <a:pt x="1457" y="486"/>
                      </a:lnTo>
                      <a:lnTo>
                        <a:pt x="1083" y="710"/>
                      </a:lnTo>
                      <a:lnTo>
                        <a:pt x="710" y="971"/>
                      </a:lnTo>
                      <a:lnTo>
                        <a:pt x="411" y="1270"/>
                      </a:lnTo>
                      <a:lnTo>
                        <a:pt x="187" y="1606"/>
                      </a:lnTo>
                      <a:lnTo>
                        <a:pt x="75" y="1793"/>
                      </a:lnTo>
                      <a:lnTo>
                        <a:pt x="38" y="1980"/>
                      </a:lnTo>
                      <a:lnTo>
                        <a:pt x="0" y="2167"/>
                      </a:lnTo>
                      <a:lnTo>
                        <a:pt x="38" y="2353"/>
                      </a:lnTo>
                      <a:lnTo>
                        <a:pt x="75" y="2503"/>
                      </a:lnTo>
                      <a:lnTo>
                        <a:pt x="112" y="2689"/>
                      </a:lnTo>
                      <a:lnTo>
                        <a:pt x="224" y="2801"/>
                      </a:lnTo>
                      <a:lnTo>
                        <a:pt x="336" y="2951"/>
                      </a:lnTo>
                      <a:lnTo>
                        <a:pt x="598" y="3175"/>
                      </a:lnTo>
                      <a:lnTo>
                        <a:pt x="897" y="3287"/>
                      </a:lnTo>
                      <a:lnTo>
                        <a:pt x="1083" y="3324"/>
                      </a:lnTo>
                      <a:lnTo>
                        <a:pt x="1233" y="3362"/>
                      </a:lnTo>
                      <a:lnTo>
                        <a:pt x="1420" y="3362"/>
                      </a:lnTo>
                      <a:lnTo>
                        <a:pt x="1569" y="3324"/>
                      </a:lnTo>
                      <a:lnTo>
                        <a:pt x="1868" y="3436"/>
                      </a:lnTo>
                      <a:lnTo>
                        <a:pt x="2204" y="3511"/>
                      </a:lnTo>
                      <a:lnTo>
                        <a:pt x="2540" y="3586"/>
                      </a:lnTo>
                      <a:lnTo>
                        <a:pt x="2876" y="3660"/>
                      </a:lnTo>
                      <a:lnTo>
                        <a:pt x="3212" y="3698"/>
                      </a:lnTo>
                      <a:lnTo>
                        <a:pt x="3548" y="3698"/>
                      </a:lnTo>
                      <a:lnTo>
                        <a:pt x="3885" y="3660"/>
                      </a:lnTo>
                      <a:lnTo>
                        <a:pt x="4221" y="3623"/>
                      </a:lnTo>
                      <a:lnTo>
                        <a:pt x="4519" y="3511"/>
                      </a:lnTo>
                      <a:lnTo>
                        <a:pt x="4818" y="3399"/>
                      </a:lnTo>
                      <a:lnTo>
                        <a:pt x="5042" y="3250"/>
                      </a:lnTo>
                      <a:lnTo>
                        <a:pt x="5266" y="3063"/>
                      </a:lnTo>
                      <a:lnTo>
                        <a:pt x="5453" y="2839"/>
                      </a:lnTo>
                      <a:lnTo>
                        <a:pt x="5565" y="2577"/>
                      </a:lnTo>
                      <a:lnTo>
                        <a:pt x="5640" y="2279"/>
                      </a:lnTo>
                      <a:lnTo>
                        <a:pt x="5677" y="1905"/>
                      </a:lnTo>
                      <a:lnTo>
                        <a:pt x="5640" y="1681"/>
                      </a:lnTo>
                      <a:lnTo>
                        <a:pt x="5603" y="1457"/>
                      </a:lnTo>
                      <a:lnTo>
                        <a:pt x="5528" y="1233"/>
                      </a:lnTo>
                      <a:lnTo>
                        <a:pt x="5416" y="1046"/>
                      </a:lnTo>
                      <a:lnTo>
                        <a:pt x="5304" y="859"/>
                      </a:lnTo>
                      <a:lnTo>
                        <a:pt x="5154" y="710"/>
                      </a:lnTo>
                      <a:lnTo>
                        <a:pt x="5005" y="561"/>
                      </a:lnTo>
                      <a:lnTo>
                        <a:pt x="4818" y="411"/>
                      </a:lnTo>
                      <a:lnTo>
                        <a:pt x="4445" y="187"/>
                      </a:lnTo>
                      <a:lnTo>
                        <a:pt x="3997" y="38"/>
                      </a:lnTo>
                      <a:lnTo>
                        <a:pt x="354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1"/>
                <p:cNvSpPr/>
                <p:nvPr/>
              </p:nvSpPr>
              <p:spPr>
                <a:xfrm rot="1226450">
                  <a:off x="7103241" y="557341"/>
                  <a:ext cx="167454" cy="227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3" h="5118" extrusionOk="0">
                      <a:moveTo>
                        <a:pt x="2092" y="1"/>
                      </a:moveTo>
                      <a:lnTo>
                        <a:pt x="1868" y="76"/>
                      </a:lnTo>
                      <a:lnTo>
                        <a:pt x="1644" y="150"/>
                      </a:lnTo>
                      <a:lnTo>
                        <a:pt x="1382" y="374"/>
                      </a:lnTo>
                      <a:lnTo>
                        <a:pt x="1121" y="598"/>
                      </a:lnTo>
                      <a:lnTo>
                        <a:pt x="897" y="860"/>
                      </a:lnTo>
                      <a:lnTo>
                        <a:pt x="673" y="1121"/>
                      </a:lnTo>
                      <a:lnTo>
                        <a:pt x="486" y="1383"/>
                      </a:lnTo>
                      <a:lnTo>
                        <a:pt x="337" y="1682"/>
                      </a:lnTo>
                      <a:lnTo>
                        <a:pt x="187" y="1980"/>
                      </a:lnTo>
                      <a:lnTo>
                        <a:pt x="112" y="2279"/>
                      </a:lnTo>
                      <a:lnTo>
                        <a:pt x="38" y="2615"/>
                      </a:lnTo>
                      <a:lnTo>
                        <a:pt x="0" y="2914"/>
                      </a:lnTo>
                      <a:lnTo>
                        <a:pt x="38" y="3250"/>
                      </a:lnTo>
                      <a:lnTo>
                        <a:pt x="75" y="3549"/>
                      </a:lnTo>
                      <a:lnTo>
                        <a:pt x="187" y="3885"/>
                      </a:lnTo>
                      <a:lnTo>
                        <a:pt x="299" y="4184"/>
                      </a:lnTo>
                      <a:lnTo>
                        <a:pt x="523" y="4483"/>
                      </a:lnTo>
                      <a:lnTo>
                        <a:pt x="747" y="4744"/>
                      </a:lnTo>
                      <a:lnTo>
                        <a:pt x="971" y="4931"/>
                      </a:lnTo>
                      <a:lnTo>
                        <a:pt x="1270" y="5080"/>
                      </a:lnTo>
                      <a:lnTo>
                        <a:pt x="1420" y="5080"/>
                      </a:lnTo>
                      <a:lnTo>
                        <a:pt x="1569" y="5118"/>
                      </a:lnTo>
                      <a:lnTo>
                        <a:pt x="1756" y="5080"/>
                      </a:lnTo>
                      <a:lnTo>
                        <a:pt x="1868" y="5043"/>
                      </a:lnTo>
                      <a:lnTo>
                        <a:pt x="2167" y="4931"/>
                      </a:lnTo>
                      <a:lnTo>
                        <a:pt x="2428" y="4781"/>
                      </a:lnTo>
                      <a:lnTo>
                        <a:pt x="2689" y="4632"/>
                      </a:lnTo>
                      <a:lnTo>
                        <a:pt x="2914" y="4445"/>
                      </a:lnTo>
                      <a:lnTo>
                        <a:pt x="3100" y="4259"/>
                      </a:lnTo>
                      <a:lnTo>
                        <a:pt x="3287" y="4072"/>
                      </a:lnTo>
                      <a:lnTo>
                        <a:pt x="3436" y="3848"/>
                      </a:lnTo>
                      <a:lnTo>
                        <a:pt x="3549" y="3624"/>
                      </a:lnTo>
                      <a:lnTo>
                        <a:pt x="3661" y="3362"/>
                      </a:lnTo>
                      <a:lnTo>
                        <a:pt x="3735" y="3138"/>
                      </a:lnTo>
                      <a:lnTo>
                        <a:pt x="3773" y="2877"/>
                      </a:lnTo>
                      <a:lnTo>
                        <a:pt x="3773" y="2578"/>
                      </a:lnTo>
                      <a:lnTo>
                        <a:pt x="3735" y="2316"/>
                      </a:lnTo>
                      <a:lnTo>
                        <a:pt x="3698" y="2018"/>
                      </a:lnTo>
                      <a:lnTo>
                        <a:pt x="3586" y="1756"/>
                      </a:lnTo>
                      <a:lnTo>
                        <a:pt x="3474" y="1457"/>
                      </a:lnTo>
                      <a:lnTo>
                        <a:pt x="3399" y="1345"/>
                      </a:lnTo>
                      <a:lnTo>
                        <a:pt x="3399" y="1159"/>
                      </a:lnTo>
                      <a:lnTo>
                        <a:pt x="3399" y="972"/>
                      </a:lnTo>
                      <a:lnTo>
                        <a:pt x="3324" y="785"/>
                      </a:lnTo>
                      <a:lnTo>
                        <a:pt x="3250" y="598"/>
                      </a:lnTo>
                      <a:lnTo>
                        <a:pt x="3100" y="412"/>
                      </a:lnTo>
                      <a:lnTo>
                        <a:pt x="2951" y="262"/>
                      </a:lnTo>
                      <a:lnTo>
                        <a:pt x="2764" y="150"/>
                      </a:lnTo>
                      <a:lnTo>
                        <a:pt x="2540" y="38"/>
                      </a:lnTo>
                      <a:lnTo>
                        <a:pt x="23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1"/>
                <p:cNvSpPr/>
                <p:nvPr/>
              </p:nvSpPr>
              <p:spPr>
                <a:xfrm rot="1226450">
                  <a:off x="6662391" y="660849"/>
                  <a:ext cx="230432" cy="213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4819" extrusionOk="0">
                      <a:moveTo>
                        <a:pt x="2204" y="0"/>
                      </a:moveTo>
                      <a:lnTo>
                        <a:pt x="2055" y="38"/>
                      </a:lnTo>
                      <a:lnTo>
                        <a:pt x="1420" y="337"/>
                      </a:lnTo>
                      <a:lnTo>
                        <a:pt x="1121" y="486"/>
                      </a:lnTo>
                      <a:lnTo>
                        <a:pt x="859" y="710"/>
                      </a:lnTo>
                      <a:lnTo>
                        <a:pt x="598" y="934"/>
                      </a:lnTo>
                      <a:lnTo>
                        <a:pt x="374" y="1196"/>
                      </a:lnTo>
                      <a:lnTo>
                        <a:pt x="187" y="1457"/>
                      </a:lnTo>
                      <a:lnTo>
                        <a:pt x="75" y="1793"/>
                      </a:lnTo>
                      <a:lnTo>
                        <a:pt x="38" y="2092"/>
                      </a:lnTo>
                      <a:lnTo>
                        <a:pt x="0" y="2391"/>
                      </a:lnTo>
                      <a:lnTo>
                        <a:pt x="38" y="2652"/>
                      </a:lnTo>
                      <a:lnTo>
                        <a:pt x="112" y="2951"/>
                      </a:lnTo>
                      <a:lnTo>
                        <a:pt x="224" y="3212"/>
                      </a:lnTo>
                      <a:lnTo>
                        <a:pt x="374" y="3436"/>
                      </a:lnTo>
                      <a:lnTo>
                        <a:pt x="523" y="3698"/>
                      </a:lnTo>
                      <a:lnTo>
                        <a:pt x="710" y="3885"/>
                      </a:lnTo>
                      <a:lnTo>
                        <a:pt x="1121" y="4221"/>
                      </a:lnTo>
                      <a:lnTo>
                        <a:pt x="1606" y="4519"/>
                      </a:lnTo>
                      <a:lnTo>
                        <a:pt x="2092" y="4706"/>
                      </a:lnTo>
                      <a:lnTo>
                        <a:pt x="2353" y="4781"/>
                      </a:lnTo>
                      <a:lnTo>
                        <a:pt x="2615" y="4818"/>
                      </a:lnTo>
                      <a:lnTo>
                        <a:pt x="3175" y="4818"/>
                      </a:lnTo>
                      <a:lnTo>
                        <a:pt x="3436" y="4781"/>
                      </a:lnTo>
                      <a:lnTo>
                        <a:pt x="3698" y="4744"/>
                      </a:lnTo>
                      <a:lnTo>
                        <a:pt x="3922" y="4632"/>
                      </a:lnTo>
                      <a:lnTo>
                        <a:pt x="4146" y="4519"/>
                      </a:lnTo>
                      <a:lnTo>
                        <a:pt x="4370" y="4370"/>
                      </a:lnTo>
                      <a:lnTo>
                        <a:pt x="4594" y="4183"/>
                      </a:lnTo>
                      <a:lnTo>
                        <a:pt x="4856" y="3847"/>
                      </a:lnTo>
                      <a:lnTo>
                        <a:pt x="5005" y="3511"/>
                      </a:lnTo>
                      <a:lnTo>
                        <a:pt x="5117" y="3138"/>
                      </a:lnTo>
                      <a:lnTo>
                        <a:pt x="5192" y="2727"/>
                      </a:lnTo>
                      <a:lnTo>
                        <a:pt x="5192" y="2316"/>
                      </a:lnTo>
                      <a:lnTo>
                        <a:pt x="5154" y="1942"/>
                      </a:lnTo>
                      <a:lnTo>
                        <a:pt x="5080" y="1532"/>
                      </a:lnTo>
                      <a:lnTo>
                        <a:pt x="5005" y="1158"/>
                      </a:lnTo>
                      <a:lnTo>
                        <a:pt x="4930" y="971"/>
                      </a:lnTo>
                      <a:lnTo>
                        <a:pt x="4856" y="822"/>
                      </a:lnTo>
                      <a:lnTo>
                        <a:pt x="4706" y="673"/>
                      </a:lnTo>
                      <a:lnTo>
                        <a:pt x="4594" y="523"/>
                      </a:lnTo>
                      <a:lnTo>
                        <a:pt x="4407" y="411"/>
                      </a:lnTo>
                      <a:lnTo>
                        <a:pt x="4258" y="337"/>
                      </a:lnTo>
                      <a:lnTo>
                        <a:pt x="4071" y="299"/>
                      </a:lnTo>
                      <a:lnTo>
                        <a:pt x="3885" y="299"/>
                      </a:lnTo>
                      <a:lnTo>
                        <a:pt x="3548" y="337"/>
                      </a:lnTo>
                      <a:lnTo>
                        <a:pt x="3212" y="411"/>
                      </a:lnTo>
                      <a:lnTo>
                        <a:pt x="2951" y="187"/>
                      </a:lnTo>
                      <a:lnTo>
                        <a:pt x="2689" y="38"/>
                      </a:lnTo>
                      <a:lnTo>
                        <a:pt x="25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1"/>
                <p:cNvSpPr/>
                <p:nvPr/>
              </p:nvSpPr>
              <p:spPr>
                <a:xfrm rot="1226450">
                  <a:off x="7012257" y="264704"/>
                  <a:ext cx="180724" cy="192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2" h="4334" extrusionOk="0">
                      <a:moveTo>
                        <a:pt x="1793" y="1"/>
                      </a:moveTo>
                      <a:lnTo>
                        <a:pt x="1420" y="75"/>
                      </a:lnTo>
                      <a:lnTo>
                        <a:pt x="1046" y="225"/>
                      </a:lnTo>
                      <a:lnTo>
                        <a:pt x="748" y="412"/>
                      </a:lnTo>
                      <a:lnTo>
                        <a:pt x="486" y="673"/>
                      </a:lnTo>
                      <a:lnTo>
                        <a:pt x="262" y="972"/>
                      </a:lnTo>
                      <a:lnTo>
                        <a:pt x="113" y="1308"/>
                      </a:lnTo>
                      <a:lnTo>
                        <a:pt x="38" y="1681"/>
                      </a:lnTo>
                      <a:lnTo>
                        <a:pt x="1" y="2055"/>
                      </a:lnTo>
                      <a:lnTo>
                        <a:pt x="38" y="2428"/>
                      </a:lnTo>
                      <a:lnTo>
                        <a:pt x="113" y="2802"/>
                      </a:lnTo>
                      <a:lnTo>
                        <a:pt x="262" y="3175"/>
                      </a:lnTo>
                      <a:lnTo>
                        <a:pt x="449" y="3511"/>
                      </a:lnTo>
                      <a:lnTo>
                        <a:pt x="710" y="3810"/>
                      </a:lnTo>
                      <a:lnTo>
                        <a:pt x="1009" y="4034"/>
                      </a:lnTo>
                      <a:lnTo>
                        <a:pt x="1308" y="4221"/>
                      </a:lnTo>
                      <a:lnTo>
                        <a:pt x="1495" y="4296"/>
                      </a:lnTo>
                      <a:lnTo>
                        <a:pt x="1681" y="4333"/>
                      </a:lnTo>
                      <a:lnTo>
                        <a:pt x="2055" y="4333"/>
                      </a:lnTo>
                      <a:lnTo>
                        <a:pt x="2242" y="4296"/>
                      </a:lnTo>
                      <a:lnTo>
                        <a:pt x="2466" y="4258"/>
                      </a:lnTo>
                      <a:lnTo>
                        <a:pt x="2764" y="4109"/>
                      </a:lnTo>
                      <a:lnTo>
                        <a:pt x="3026" y="3960"/>
                      </a:lnTo>
                      <a:lnTo>
                        <a:pt x="3250" y="3736"/>
                      </a:lnTo>
                      <a:lnTo>
                        <a:pt x="3437" y="3511"/>
                      </a:lnTo>
                      <a:lnTo>
                        <a:pt x="3586" y="3250"/>
                      </a:lnTo>
                      <a:lnTo>
                        <a:pt x="3736" y="2951"/>
                      </a:lnTo>
                      <a:lnTo>
                        <a:pt x="3810" y="2652"/>
                      </a:lnTo>
                      <a:lnTo>
                        <a:pt x="3885" y="2354"/>
                      </a:lnTo>
                      <a:lnTo>
                        <a:pt x="3960" y="2167"/>
                      </a:lnTo>
                      <a:lnTo>
                        <a:pt x="4034" y="1980"/>
                      </a:lnTo>
                      <a:lnTo>
                        <a:pt x="4072" y="1793"/>
                      </a:lnTo>
                      <a:lnTo>
                        <a:pt x="4072" y="1607"/>
                      </a:lnTo>
                      <a:lnTo>
                        <a:pt x="4034" y="1383"/>
                      </a:lnTo>
                      <a:lnTo>
                        <a:pt x="3960" y="1196"/>
                      </a:lnTo>
                      <a:lnTo>
                        <a:pt x="3885" y="1046"/>
                      </a:lnTo>
                      <a:lnTo>
                        <a:pt x="3736" y="860"/>
                      </a:lnTo>
                      <a:lnTo>
                        <a:pt x="3474" y="598"/>
                      </a:lnTo>
                      <a:lnTo>
                        <a:pt x="3175" y="374"/>
                      </a:lnTo>
                      <a:lnTo>
                        <a:pt x="2877" y="187"/>
                      </a:lnTo>
                      <a:lnTo>
                        <a:pt x="2503" y="75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1"/>
                <p:cNvSpPr/>
                <p:nvPr/>
              </p:nvSpPr>
              <p:spPr>
                <a:xfrm rot="1226450">
                  <a:off x="7365342" y="431300"/>
                  <a:ext cx="188979" cy="187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8" h="4221" extrusionOk="0">
                      <a:moveTo>
                        <a:pt x="1980" y="0"/>
                      </a:moveTo>
                      <a:lnTo>
                        <a:pt x="1681" y="75"/>
                      </a:lnTo>
                      <a:lnTo>
                        <a:pt x="1643" y="75"/>
                      </a:lnTo>
                      <a:lnTo>
                        <a:pt x="1419" y="38"/>
                      </a:lnTo>
                      <a:lnTo>
                        <a:pt x="1195" y="38"/>
                      </a:lnTo>
                      <a:lnTo>
                        <a:pt x="971" y="75"/>
                      </a:lnTo>
                      <a:lnTo>
                        <a:pt x="747" y="187"/>
                      </a:lnTo>
                      <a:lnTo>
                        <a:pt x="560" y="299"/>
                      </a:lnTo>
                      <a:lnTo>
                        <a:pt x="411" y="449"/>
                      </a:lnTo>
                      <a:lnTo>
                        <a:pt x="299" y="635"/>
                      </a:lnTo>
                      <a:lnTo>
                        <a:pt x="224" y="859"/>
                      </a:lnTo>
                      <a:lnTo>
                        <a:pt x="75" y="1494"/>
                      </a:lnTo>
                      <a:lnTo>
                        <a:pt x="38" y="1830"/>
                      </a:lnTo>
                      <a:lnTo>
                        <a:pt x="0" y="2167"/>
                      </a:lnTo>
                      <a:lnTo>
                        <a:pt x="38" y="2503"/>
                      </a:lnTo>
                      <a:lnTo>
                        <a:pt x="75" y="2801"/>
                      </a:lnTo>
                      <a:lnTo>
                        <a:pt x="150" y="3138"/>
                      </a:lnTo>
                      <a:lnTo>
                        <a:pt x="299" y="3399"/>
                      </a:lnTo>
                      <a:lnTo>
                        <a:pt x="448" y="3660"/>
                      </a:lnTo>
                      <a:lnTo>
                        <a:pt x="672" y="3847"/>
                      </a:lnTo>
                      <a:lnTo>
                        <a:pt x="897" y="3997"/>
                      </a:lnTo>
                      <a:lnTo>
                        <a:pt x="1158" y="4146"/>
                      </a:lnTo>
                      <a:lnTo>
                        <a:pt x="1457" y="4183"/>
                      </a:lnTo>
                      <a:lnTo>
                        <a:pt x="1718" y="4221"/>
                      </a:lnTo>
                      <a:lnTo>
                        <a:pt x="2017" y="4183"/>
                      </a:lnTo>
                      <a:lnTo>
                        <a:pt x="2278" y="4109"/>
                      </a:lnTo>
                      <a:lnTo>
                        <a:pt x="2727" y="3922"/>
                      </a:lnTo>
                      <a:lnTo>
                        <a:pt x="3100" y="3660"/>
                      </a:lnTo>
                      <a:lnTo>
                        <a:pt x="3474" y="3362"/>
                      </a:lnTo>
                      <a:lnTo>
                        <a:pt x="3772" y="2988"/>
                      </a:lnTo>
                      <a:lnTo>
                        <a:pt x="4034" y="2577"/>
                      </a:lnTo>
                      <a:lnTo>
                        <a:pt x="4146" y="2353"/>
                      </a:lnTo>
                      <a:lnTo>
                        <a:pt x="4183" y="2129"/>
                      </a:lnTo>
                      <a:lnTo>
                        <a:pt x="4258" y="1905"/>
                      </a:lnTo>
                      <a:lnTo>
                        <a:pt x="4258" y="1681"/>
                      </a:lnTo>
                      <a:lnTo>
                        <a:pt x="4258" y="1420"/>
                      </a:lnTo>
                      <a:lnTo>
                        <a:pt x="4220" y="1195"/>
                      </a:lnTo>
                      <a:lnTo>
                        <a:pt x="4146" y="1009"/>
                      </a:lnTo>
                      <a:lnTo>
                        <a:pt x="4071" y="859"/>
                      </a:lnTo>
                      <a:lnTo>
                        <a:pt x="3884" y="598"/>
                      </a:lnTo>
                      <a:lnTo>
                        <a:pt x="3623" y="374"/>
                      </a:lnTo>
                      <a:lnTo>
                        <a:pt x="3324" y="187"/>
                      </a:lnTo>
                      <a:lnTo>
                        <a:pt x="3025" y="75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21"/>
                <p:cNvSpPr/>
                <p:nvPr/>
              </p:nvSpPr>
              <p:spPr>
                <a:xfrm rot="1226450">
                  <a:off x="7377965" y="724395"/>
                  <a:ext cx="190665" cy="179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6" h="4034" extrusionOk="0">
                      <a:moveTo>
                        <a:pt x="2690" y="0"/>
                      </a:moveTo>
                      <a:lnTo>
                        <a:pt x="2428" y="37"/>
                      </a:lnTo>
                      <a:lnTo>
                        <a:pt x="2055" y="224"/>
                      </a:lnTo>
                      <a:lnTo>
                        <a:pt x="1906" y="262"/>
                      </a:lnTo>
                      <a:lnTo>
                        <a:pt x="1868" y="299"/>
                      </a:lnTo>
                      <a:lnTo>
                        <a:pt x="1794" y="336"/>
                      </a:lnTo>
                      <a:lnTo>
                        <a:pt x="1644" y="448"/>
                      </a:lnTo>
                      <a:lnTo>
                        <a:pt x="1383" y="448"/>
                      </a:lnTo>
                      <a:lnTo>
                        <a:pt x="1159" y="523"/>
                      </a:lnTo>
                      <a:lnTo>
                        <a:pt x="972" y="635"/>
                      </a:lnTo>
                      <a:lnTo>
                        <a:pt x="785" y="784"/>
                      </a:lnTo>
                      <a:lnTo>
                        <a:pt x="561" y="1046"/>
                      </a:lnTo>
                      <a:lnTo>
                        <a:pt x="374" y="1307"/>
                      </a:lnTo>
                      <a:lnTo>
                        <a:pt x="225" y="1569"/>
                      </a:lnTo>
                      <a:lnTo>
                        <a:pt x="113" y="1867"/>
                      </a:lnTo>
                      <a:lnTo>
                        <a:pt x="38" y="2166"/>
                      </a:lnTo>
                      <a:lnTo>
                        <a:pt x="1" y="2465"/>
                      </a:lnTo>
                      <a:lnTo>
                        <a:pt x="1" y="2764"/>
                      </a:lnTo>
                      <a:lnTo>
                        <a:pt x="76" y="3137"/>
                      </a:lnTo>
                      <a:lnTo>
                        <a:pt x="188" y="3399"/>
                      </a:lnTo>
                      <a:lnTo>
                        <a:pt x="374" y="3660"/>
                      </a:lnTo>
                      <a:lnTo>
                        <a:pt x="636" y="3847"/>
                      </a:lnTo>
                      <a:lnTo>
                        <a:pt x="748" y="3884"/>
                      </a:lnTo>
                      <a:lnTo>
                        <a:pt x="897" y="3959"/>
                      </a:lnTo>
                      <a:lnTo>
                        <a:pt x="1233" y="3996"/>
                      </a:lnTo>
                      <a:lnTo>
                        <a:pt x="1569" y="4034"/>
                      </a:lnTo>
                      <a:lnTo>
                        <a:pt x="1906" y="3996"/>
                      </a:lnTo>
                      <a:lnTo>
                        <a:pt x="2204" y="3959"/>
                      </a:lnTo>
                      <a:lnTo>
                        <a:pt x="2540" y="3884"/>
                      </a:lnTo>
                      <a:lnTo>
                        <a:pt x="2839" y="3772"/>
                      </a:lnTo>
                      <a:lnTo>
                        <a:pt x="3138" y="3586"/>
                      </a:lnTo>
                      <a:lnTo>
                        <a:pt x="3399" y="3399"/>
                      </a:lnTo>
                      <a:lnTo>
                        <a:pt x="3624" y="3175"/>
                      </a:lnTo>
                      <a:lnTo>
                        <a:pt x="3810" y="2951"/>
                      </a:lnTo>
                      <a:lnTo>
                        <a:pt x="3997" y="2689"/>
                      </a:lnTo>
                      <a:lnTo>
                        <a:pt x="4109" y="2390"/>
                      </a:lnTo>
                      <a:lnTo>
                        <a:pt x="4221" y="2092"/>
                      </a:lnTo>
                      <a:lnTo>
                        <a:pt x="4259" y="1793"/>
                      </a:lnTo>
                      <a:lnTo>
                        <a:pt x="4296" y="1494"/>
                      </a:lnTo>
                      <a:lnTo>
                        <a:pt x="4296" y="1195"/>
                      </a:lnTo>
                      <a:lnTo>
                        <a:pt x="4184" y="822"/>
                      </a:lnTo>
                      <a:lnTo>
                        <a:pt x="4109" y="635"/>
                      </a:lnTo>
                      <a:lnTo>
                        <a:pt x="4034" y="486"/>
                      </a:lnTo>
                      <a:lnTo>
                        <a:pt x="3922" y="336"/>
                      </a:lnTo>
                      <a:lnTo>
                        <a:pt x="3773" y="224"/>
                      </a:lnTo>
                      <a:lnTo>
                        <a:pt x="3624" y="149"/>
                      </a:lnTo>
                      <a:lnTo>
                        <a:pt x="3437" y="75"/>
                      </a:lnTo>
                      <a:lnTo>
                        <a:pt x="31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1"/>
                <p:cNvSpPr/>
                <p:nvPr/>
              </p:nvSpPr>
              <p:spPr>
                <a:xfrm rot="1226450">
                  <a:off x="7011661" y="816192"/>
                  <a:ext cx="150899" cy="140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0" h="3176" extrusionOk="0">
                      <a:moveTo>
                        <a:pt x="1233" y="1"/>
                      </a:moveTo>
                      <a:lnTo>
                        <a:pt x="1009" y="38"/>
                      </a:lnTo>
                      <a:lnTo>
                        <a:pt x="822" y="150"/>
                      </a:lnTo>
                      <a:lnTo>
                        <a:pt x="635" y="262"/>
                      </a:lnTo>
                      <a:lnTo>
                        <a:pt x="486" y="449"/>
                      </a:lnTo>
                      <a:lnTo>
                        <a:pt x="336" y="636"/>
                      </a:lnTo>
                      <a:lnTo>
                        <a:pt x="262" y="822"/>
                      </a:lnTo>
                      <a:lnTo>
                        <a:pt x="75" y="1420"/>
                      </a:lnTo>
                      <a:lnTo>
                        <a:pt x="38" y="1681"/>
                      </a:lnTo>
                      <a:lnTo>
                        <a:pt x="0" y="2018"/>
                      </a:lnTo>
                      <a:lnTo>
                        <a:pt x="38" y="2204"/>
                      </a:lnTo>
                      <a:lnTo>
                        <a:pt x="112" y="2428"/>
                      </a:lnTo>
                      <a:lnTo>
                        <a:pt x="224" y="2652"/>
                      </a:lnTo>
                      <a:lnTo>
                        <a:pt x="374" y="2839"/>
                      </a:lnTo>
                      <a:lnTo>
                        <a:pt x="523" y="2989"/>
                      </a:lnTo>
                      <a:lnTo>
                        <a:pt x="710" y="3101"/>
                      </a:lnTo>
                      <a:lnTo>
                        <a:pt x="934" y="3175"/>
                      </a:lnTo>
                      <a:lnTo>
                        <a:pt x="1195" y="3175"/>
                      </a:lnTo>
                      <a:lnTo>
                        <a:pt x="1494" y="3138"/>
                      </a:lnTo>
                      <a:lnTo>
                        <a:pt x="1793" y="3063"/>
                      </a:lnTo>
                      <a:lnTo>
                        <a:pt x="2054" y="2951"/>
                      </a:lnTo>
                      <a:lnTo>
                        <a:pt x="2316" y="2802"/>
                      </a:lnTo>
                      <a:lnTo>
                        <a:pt x="2727" y="2503"/>
                      </a:lnTo>
                      <a:lnTo>
                        <a:pt x="3063" y="2204"/>
                      </a:lnTo>
                      <a:lnTo>
                        <a:pt x="3212" y="2018"/>
                      </a:lnTo>
                      <a:lnTo>
                        <a:pt x="3324" y="1831"/>
                      </a:lnTo>
                      <a:lnTo>
                        <a:pt x="3399" y="1607"/>
                      </a:lnTo>
                      <a:lnTo>
                        <a:pt x="3399" y="1383"/>
                      </a:lnTo>
                      <a:lnTo>
                        <a:pt x="3399" y="1121"/>
                      </a:lnTo>
                      <a:lnTo>
                        <a:pt x="3324" y="934"/>
                      </a:lnTo>
                      <a:lnTo>
                        <a:pt x="3212" y="710"/>
                      </a:lnTo>
                      <a:lnTo>
                        <a:pt x="3063" y="561"/>
                      </a:lnTo>
                      <a:lnTo>
                        <a:pt x="2839" y="374"/>
                      </a:lnTo>
                      <a:lnTo>
                        <a:pt x="2615" y="262"/>
                      </a:lnTo>
                      <a:lnTo>
                        <a:pt x="2353" y="225"/>
                      </a:lnTo>
                      <a:lnTo>
                        <a:pt x="2092" y="225"/>
                      </a:lnTo>
                      <a:lnTo>
                        <a:pt x="1905" y="113"/>
                      </a:lnTo>
                      <a:lnTo>
                        <a:pt x="1681" y="38"/>
                      </a:lnTo>
                      <a:lnTo>
                        <a:pt x="1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21"/>
                <p:cNvSpPr/>
                <p:nvPr/>
              </p:nvSpPr>
              <p:spPr>
                <a:xfrm rot="1226450">
                  <a:off x="6364651" y="642823"/>
                  <a:ext cx="159154" cy="164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6" h="3699" extrusionOk="0">
                      <a:moveTo>
                        <a:pt x="1942" y="1"/>
                      </a:moveTo>
                      <a:lnTo>
                        <a:pt x="1718" y="75"/>
                      </a:lnTo>
                      <a:lnTo>
                        <a:pt x="1494" y="150"/>
                      </a:lnTo>
                      <a:lnTo>
                        <a:pt x="1307" y="187"/>
                      </a:lnTo>
                      <a:lnTo>
                        <a:pt x="1158" y="225"/>
                      </a:lnTo>
                      <a:lnTo>
                        <a:pt x="971" y="299"/>
                      </a:lnTo>
                      <a:lnTo>
                        <a:pt x="822" y="374"/>
                      </a:lnTo>
                      <a:lnTo>
                        <a:pt x="672" y="486"/>
                      </a:lnTo>
                      <a:lnTo>
                        <a:pt x="560" y="636"/>
                      </a:lnTo>
                      <a:lnTo>
                        <a:pt x="486" y="785"/>
                      </a:lnTo>
                      <a:lnTo>
                        <a:pt x="448" y="972"/>
                      </a:lnTo>
                      <a:lnTo>
                        <a:pt x="448" y="1009"/>
                      </a:lnTo>
                      <a:lnTo>
                        <a:pt x="262" y="1270"/>
                      </a:lnTo>
                      <a:lnTo>
                        <a:pt x="150" y="1569"/>
                      </a:lnTo>
                      <a:lnTo>
                        <a:pt x="37" y="1793"/>
                      </a:lnTo>
                      <a:lnTo>
                        <a:pt x="0" y="2017"/>
                      </a:lnTo>
                      <a:lnTo>
                        <a:pt x="0" y="2241"/>
                      </a:lnTo>
                      <a:lnTo>
                        <a:pt x="37" y="2466"/>
                      </a:lnTo>
                      <a:lnTo>
                        <a:pt x="75" y="2652"/>
                      </a:lnTo>
                      <a:lnTo>
                        <a:pt x="187" y="2839"/>
                      </a:lnTo>
                      <a:lnTo>
                        <a:pt x="336" y="3026"/>
                      </a:lnTo>
                      <a:lnTo>
                        <a:pt x="560" y="3175"/>
                      </a:lnTo>
                      <a:lnTo>
                        <a:pt x="672" y="3213"/>
                      </a:lnTo>
                      <a:lnTo>
                        <a:pt x="784" y="3325"/>
                      </a:lnTo>
                      <a:lnTo>
                        <a:pt x="896" y="3437"/>
                      </a:lnTo>
                      <a:lnTo>
                        <a:pt x="1046" y="3549"/>
                      </a:lnTo>
                      <a:lnTo>
                        <a:pt x="1195" y="3623"/>
                      </a:lnTo>
                      <a:lnTo>
                        <a:pt x="1382" y="3661"/>
                      </a:lnTo>
                      <a:lnTo>
                        <a:pt x="1531" y="3698"/>
                      </a:lnTo>
                      <a:lnTo>
                        <a:pt x="1718" y="3661"/>
                      </a:lnTo>
                      <a:lnTo>
                        <a:pt x="1905" y="3661"/>
                      </a:lnTo>
                      <a:lnTo>
                        <a:pt x="2428" y="3474"/>
                      </a:lnTo>
                      <a:lnTo>
                        <a:pt x="2652" y="3362"/>
                      </a:lnTo>
                      <a:lnTo>
                        <a:pt x="2876" y="3250"/>
                      </a:lnTo>
                      <a:lnTo>
                        <a:pt x="3063" y="3063"/>
                      </a:lnTo>
                      <a:lnTo>
                        <a:pt x="3249" y="2876"/>
                      </a:lnTo>
                      <a:lnTo>
                        <a:pt x="3399" y="2690"/>
                      </a:lnTo>
                      <a:lnTo>
                        <a:pt x="3511" y="2428"/>
                      </a:lnTo>
                      <a:lnTo>
                        <a:pt x="3548" y="2204"/>
                      </a:lnTo>
                      <a:lnTo>
                        <a:pt x="3586" y="2017"/>
                      </a:lnTo>
                      <a:lnTo>
                        <a:pt x="3548" y="1607"/>
                      </a:lnTo>
                      <a:lnTo>
                        <a:pt x="3473" y="1233"/>
                      </a:lnTo>
                      <a:lnTo>
                        <a:pt x="3361" y="822"/>
                      </a:lnTo>
                      <a:lnTo>
                        <a:pt x="3287" y="598"/>
                      </a:lnTo>
                      <a:lnTo>
                        <a:pt x="3137" y="411"/>
                      </a:lnTo>
                      <a:lnTo>
                        <a:pt x="2988" y="262"/>
                      </a:lnTo>
                      <a:lnTo>
                        <a:pt x="2801" y="150"/>
                      </a:lnTo>
                      <a:lnTo>
                        <a:pt x="2614" y="38"/>
                      </a:lnTo>
                      <a:lnTo>
                        <a:pt x="239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14" name="Google Shape;1414;p21"/>
              <p:cNvSpPr/>
              <p:nvPr/>
            </p:nvSpPr>
            <p:spPr>
              <a:xfrm rot="9257907" flipH="1">
                <a:off x="7774891" y="3961880"/>
                <a:ext cx="2566011" cy="2463325"/>
              </a:xfrm>
              <a:custGeom>
                <a:avLst/>
                <a:gdLst/>
                <a:ahLst/>
                <a:cxnLst/>
                <a:rect l="l" t="t" r="r" b="b"/>
                <a:pathLst>
                  <a:path w="49553" h="47570" extrusionOk="0">
                    <a:moveTo>
                      <a:pt x="34604" y="0"/>
                    </a:moveTo>
                    <a:lnTo>
                      <a:pt x="34026" y="41"/>
                    </a:lnTo>
                    <a:lnTo>
                      <a:pt x="33448" y="83"/>
                    </a:lnTo>
                    <a:lnTo>
                      <a:pt x="32828" y="207"/>
                    </a:lnTo>
                    <a:lnTo>
                      <a:pt x="32209" y="330"/>
                    </a:lnTo>
                    <a:lnTo>
                      <a:pt x="31590" y="496"/>
                    </a:lnTo>
                    <a:lnTo>
                      <a:pt x="30268" y="867"/>
                    </a:lnTo>
                    <a:lnTo>
                      <a:pt x="28947" y="1363"/>
                    </a:lnTo>
                    <a:lnTo>
                      <a:pt x="24529" y="3138"/>
                    </a:lnTo>
                    <a:lnTo>
                      <a:pt x="22257" y="4088"/>
                    </a:lnTo>
                    <a:lnTo>
                      <a:pt x="19904" y="5079"/>
                    </a:lnTo>
                    <a:lnTo>
                      <a:pt x="17426" y="6153"/>
                    </a:lnTo>
                    <a:lnTo>
                      <a:pt x="14783" y="7350"/>
                    </a:lnTo>
                    <a:lnTo>
                      <a:pt x="11893" y="8672"/>
                    </a:lnTo>
                    <a:lnTo>
                      <a:pt x="8796" y="10200"/>
                    </a:lnTo>
                    <a:lnTo>
                      <a:pt x="7887" y="10654"/>
                    </a:lnTo>
                    <a:lnTo>
                      <a:pt x="7020" y="11108"/>
                    </a:lnTo>
                    <a:lnTo>
                      <a:pt x="6194" y="11604"/>
                    </a:lnTo>
                    <a:lnTo>
                      <a:pt x="5451" y="12099"/>
                    </a:lnTo>
                    <a:lnTo>
                      <a:pt x="4708" y="12595"/>
                    </a:lnTo>
                    <a:lnTo>
                      <a:pt x="4047" y="13131"/>
                    </a:lnTo>
                    <a:lnTo>
                      <a:pt x="3428" y="13627"/>
                    </a:lnTo>
                    <a:lnTo>
                      <a:pt x="2808" y="14164"/>
                    </a:lnTo>
                    <a:lnTo>
                      <a:pt x="2313" y="14701"/>
                    </a:lnTo>
                    <a:lnTo>
                      <a:pt x="1817" y="15237"/>
                    </a:lnTo>
                    <a:lnTo>
                      <a:pt x="1404" y="15815"/>
                    </a:lnTo>
                    <a:lnTo>
                      <a:pt x="1033" y="16352"/>
                    </a:lnTo>
                    <a:lnTo>
                      <a:pt x="702" y="16930"/>
                    </a:lnTo>
                    <a:lnTo>
                      <a:pt x="454" y="17508"/>
                    </a:lnTo>
                    <a:lnTo>
                      <a:pt x="248" y="18087"/>
                    </a:lnTo>
                    <a:lnTo>
                      <a:pt x="124" y="18623"/>
                    </a:lnTo>
                    <a:lnTo>
                      <a:pt x="42" y="19243"/>
                    </a:lnTo>
                    <a:lnTo>
                      <a:pt x="0" y="19821"/>
                    </a:lnTo>
                    <a:lnTo>
                      <a:pt x="42" y="20399"/>
                    </a:lnTo>
                    <a:lnTo>
                      <a:pt x="124" y="20977"/>
                    </a:lnTo>
                    <a:lnTo>
                      <a:pt x="289" y="21555"/>
                    </a:lnTo>
                    <a:lnTo>
                      <a:pt x="537" y="22133"/>
                    </a:lnTo>
                    <a:lnTo>
                      <a:pt x="826" y="22711"/>
                    </a:lnTo>
                    <a:lnTo>
                      <a:pt x="1198" y="23290"/>
                    </a:lnTo>
                    <a:lnTo>
                      <a:pt x="1611" y="23909"/>
                    </a:lnTo>
                    <a:lnTo>
                      <a:pt x="2106" y="24487"/>
                    </a:lnTo>
                    <a:lnTo>
                      <a:pt x="2684" y="25065"/>
                    </a:lnTo>
                    <a:lnTo>
                      <a:pt x="3345" y="25602"/>
                    </a:lnTo>
                    <a:lnTo>
                      <a:pt x="4047" y="26180"/>
                    </a:lnTo>
                    <a:lnTo>
                      <a:pt x="4832" y="26758"/>
                    </a:lnTo>
                    <a:lnTo>
                      <a:pt x="5699" y="27295"/>
                    </a:lnTo>
                    <a:lnTo>
                      <a:pt x="6648" y="27873"/>
                    </a:lnTo>
                    <a:lnTo>
                      <a:pt x="9333" y="29401"/>
                    </a:lnTo>
                    <a:lnTo>
                      <a:pt x="12058" y="31094"/>
                    </a:lnTo>
                    <a:lnTo>
                      <a:pt x="14907" y="32870"/>
                    </a:lnTo>
                    <a:lnTo>
                      <a:pt x="17922" y="34810"/>
                    </a:lnTo>
                    <a:lnTo>
                      <a:pt x="21184" y="36875"/>
                    </a:lnTo>
                    <a:lnTo>
                      <a:pt x="24776" y="39105"/>
                    </a:lnTo>
                    <a:lnTo>
                      <a:pt x="28740" y="41500"/>
                    </a:lnTo>
                    <a:lnTo>
                      <a:pt x="33159" y="44101"/>
                    </a:lnTo>
                    <a:lnTo>
                      <a:pt x="34398" y="44762"/>
                    </a:lnTo>
                    <a:lnTo>
                      <a:pt x="35554" y="45381"/>
                    </a:lnTo>
                    <a:lnTo>
                      <a:pt x="36669" y="45918"/>
                    </a:lnTo>
                    <a:lnTo>
                      <a:pt x="37742" y="46373"/>
                    </a:lnTo>
                    <a:lnTo>
                      <a:pt x="38775" y="46744"/>
                    </a:lnTo>
                    <a:lnTo>
                      <a:pt x="39766" y="47033"/>
                    </a:lnTo>
                    <a:lnTo>
                      <a:pt x="40716" y="47281"/>
                    </a:lnTo>
                    <a:lnTo>
                      <a:pt x="41624" y="47446"/>
                    </a:lnTo>
                    <a:lnTo>
                      <a:pt x="42450" y="47570"/>
                    </a:lnTo>
                    <a:lnTo>
                      <a:pt x="44019" y="47570"/>
                    </a:lnTo>
                    <a:lnTo>
                      <a:pt x="44721" y="47446"/>
                    </a:lnTo>
                    <a:lnTo>
                      <a:pt x="45382" y="47281"/>
                    </a:lnTo>
                    <a:lnTo>
                      <a:pt x="45960" y="47074"/>
                    </a:lnTo>
                    <a:lnTo>
                      <a:pt x="46538" y="46785"/>
                    </a:lnTo>
                    <a:lnTo>
                      <a:pt x="47033" y="46414"/>
                    </a:lnTo>
                    <a:lnTo>
                      <a:pt x="47529" y="46001"/>
                    </a:lnTo>
                    <a:lnTo>
                      <a:pt x="47942" y="45547"/>
                    </a:lnTo>
                    <a:lnTo>
                      <a:pt x="48313" y="45010"/>
                    </a:lnTo>
                    <a:lnTo>
                      <a:pt x="48644" y="44432"/>
                    </a:lnTo>
                    <a:lnTo>
                      <a:pt x="48933" y="43771"/>
                    </a:lnTo>
                    <a:lnTo>
                      <a:pt x="49139" y="43069"/>
                    </a:lnTo>
                    <a:lnTo>
                      <a:pt x="49305" y="42326"/>
                    </a:lnTo>
                    <a:lnTo>
                      <a:pt x="49470" y="41500"/>
                    </a:lnTo>
                    <a:lnTo>
                      <a:pt x="49552" y="40674"/>
                    </a:lnTo>
                    <a:lnTo>
                      <a:pt x="49552" y="39724"/>
                    </a:lnTo>
                    <a:lnTo>
                      <a:pt x="49552" y="38775"/>
                    </a:lnTo>
                    <a:lnTo>
                      <a:pt x="49470" y="37742"/>
                    </a:lnTo>
                    <a:lnTo>
                      <a:pt x="49387" y="36669"/>
                    </a:lnTo>
                    <a:lnTo>
                      <a:pt x="49222" y="35554"/>
                    </a:lnTo>
                    <a:lnTo>
                      <a:pt x="48974" y="34397"/>
                    </a:lnTo>
                    <a:lnTo>
                      <a:pt x="48726" y="33200"/>
                    </a:lnTo>
                    <a:lnTo>
                      <a:pt x="47075" y="26056"/>
                    </a:lnTo>
                    <a:lnTo>
                      <a:pt x="45795" y="20193"/>
                    </a:lnTo>
                    <a:lnTo>
                      <a:pt x="44721" y="15072"/>
                    </a:lnTo>
                    <a:lnTo>
                      <a:pt x="43730" y="10158"/>
                    </a:lnTo>
                    <a:lnTo>
                      <a:pt x="43523" y="9167"/>
                    </a:lnTo>
                    <a:lnTo>
                      <a:pt x="43317" y="8259"/>
                    </a:lnTo>
                    <a:lnTo>
                      <a:pt x="43069" y="7433"/>
                    </a:lnTo>
                    <a:lnTo>
                      <a:pt x="42780" y="6607"/>
                    </a:lnTo>
                    <a:lnTo>
                      <a:pt x="42491" y="5864"/>
                    </a:lnTo>
                    <a:lnTo>
                      <a:pt x="42202" y="5162"/>
                    </a:lnTo>
                    <a:lnTo>
                      <a:pt x="41872" y="4501"/>
                    </a:lnTo>
                    <a:lnTo>
                      <a:pt x="41541" y="3882"/>
                    </a:lnTo>
                    <a:lnTo>
                      <a:pt x="41211" y="3345"/>
                    </a:lnTo>
                    <a:lnTo>
                      <a:pt x="40839" y="2849"/>
                    </a:lnTo>
                    <a:lnTo>
                      <a:pt x="40426" y="2354"/>
                    </a:lnTo>
                    <a:lnTo>
                      <a:pt x="40055" y="1941"/>
                    </a:lnTo>
                    <a:lnTo>
                      <a:pt x="39601" y="1569"/>
                    </a:lnTo>
                    <a:lnTo>
                      <a:pt x="39188" y="1239"/>
                    </a:lnTo>
                    <a:lnTo>
                      <a:pt x="38733" y="950"/>
                    </a:lnTo>
                    <a:lnTo>
                      <a:pt x="38279" y="702"/>
                    </a:lnTo>
                    <a:lnTo>
                      <a:pt x="37784" y="496"/>
                    </a:lnTo>
                    <a:lnTo>
                      <a:pt x="37288" y="330"/>
                    </a:lnTo>
                    <a:lnTo>
                      <a:pt x="36793" y="165"/>
                    </a:lnTo>
                    <a:lnTo>
                      <a:pt x="36256" y="83"/>
                    </a:lnTo>
                    <a:lnTo>
                      <a:pt x="357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5" name="Google Shape;1415;p21"/>
              <p:cNvGrpSpPr/>
              <p:nvPr/>
            </p:nvGrpSpPr>
            <p:grpSpPr>
              <a:xfrm rot="5400000" flipH="1">
                <a:off x="8812846" y="3491005"/>
                <a:ext cx="939304" cy="863856"/>
                <a:chOff x="3644250" y="3395750"/>
                <a:chExt cx="499550" cy="459400"/>
              </a:xfrm>
            </p:grpSpPr>
            <p:sp>
              <p:nvSpPr>
                <p:cNvPr id="1416" name="Google Shape;1416;p21"/>
                <p:cNvSpPr/>
                <p:nvPr/>
              </p:nvSpPr>
              <p:spPr>
                <a:xfrm>
                  <a:off x="3999050" y="352460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1"/>
                      </a:moveTo>
                      <a:lnTo>
                        <a:pt x="412" y="75"/>
                      </a:lnTo>
                      <a:lnTo>
                        <a:pt x="262" y="150"/>
                      </a:lnTo>
                      <a:lnTo>
                        <a:pt x="188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113" y="1084"/>
                      </a:lnTo>
                      <a:lnTo>
                        <a:pt x="188" y="1196"/>
                      </a:lnTo>
                      <a:lnTo>
                        <a:pt x="262" y="1271"/>
                      </a:lnTo>
                      <a:lnTo>
                        <a:pt x="412" y="1345"/>
                      </a:lnTo>
                      <a:lnTo>
                        <a:pt x="524" y="1420"/>
                      </a:lnTo>
                      <a:lnTo>
                        <a:pt x="860" y="1420"/>
                      </a:lnTo>
                      <a:lnTo>
                        <a:pt x="1009" y="1345"/>
                      </a:lnTo>
                      <a:lnTo>
                        <a:pt x="1121" y="1271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46" y="972"/>
                      </a:lnTo>
                      <a:lnTo>
                        <a:pt x="1383" y="710"/>
                      </a:lnTo>
                      <a:lnTo>
                        <a:pt x="1346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21"/>
                <p:cNvSpPr/>
                <p:nvPr/>
              </p:nvSpPr>
              <p:spPr>
                <a:xfrm>
                  <a:off x="3829125" y="3607700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524" y="1"/>
                      </a:moveTo>
                      <a:lnTo>
                        <a:pt x="374" y="75"/>
                      </a:lnTo>
                      <a:lnTo>
                        <a:pt x="262" y="113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1"/>
                      </a:lnTo>
                      <a:lnTo>
                        <a:pt x="374" y="1345"/>
                      </a:lnTo>
                      <a:lnTo>
                        <a:pt x="524" y="1383"/>
                      </a:lnTo>
                      <a:lnTo>
                        <a:pt x="673" y="1420"/>
                      </a:lnTo>
                      <a:lnTo>
                        <a:pt x="822" y="1383"/>
                      </a:lnTo>
                      <a:lnTo>
                        <a:pt x="972" y="1345"/>
                      </a:lnTo>
                      <a:lnTo>
                        <a:pt x="1084" y="1271"/>
                      </a:lnTo>
                      <a:lnTo>
                        <a:pt x="1196" y="1196"/>
                      </a:lnTo>
                      <a:lnTo>
                        <a:pt x="1270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0" y="337"/>
                      </a:lnTo>
                      <a:lnTo>
                        <a:pt x="1196" y="225"/>
                      </a:lnTo>
                      <a:lnTo>
                        <a:pt x="1084" y="113"/>
                      </a:lnTo>
                      <a:lnTo>
                        <a:pt x="972" y="75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1"/>
                <p:cNvSpPr/>
                <p:nvPr/>
              </p:nvSpPr>
              <p:spPr>
                <a:xfrm>
                  <a:off x="3939300" y="372722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673" y="0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87" y="224"/>
                      </a:lnTo>
                      <a:lnTo>
                        <a:pt x="113" y="336"/>
                      </a:lnTo>
                      <a:lnTo>
                        <a:pt x="38" y="448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113" y="1083"/>
                      </a:lnTo>
                      <a:lnTo>
                        <a:pt x="187" y="1195"/>
                      </a:lnTo>
                      <a:lnTo>
                        <a:pt x="262" y="1307"/>
                      </a:lnTo>
                      <a:lnTo>
                        <a:pt x="374" y="1382"/>
                      </a:lnTo>
                      <a:lnTo>
                        <a:pt x="524" y="1419"/>
                      </a:lnTo>
                      <a:lnTo>
                        <a:pt x="860" y="1419"/>
                      </a:lnTo>
                      <a:lnTo>
                        <a:pt x="972" y="1382"/>
                      </a:lnTo>
                      <a:lnTo>
                        <a:pt x="1121" y="1307"/>
                      </a:lnTo>
                      <a:lnTo>
                        <a:pt x="1196" y="1195"/>
                      </a:lnTo>
                      <a:lnTo>
                        <a:pt x="1271" y="1083"/>
                      </a:lnTo>
                      <a:lnTo>
                        <a:pt x="1345" y="971"/>
                      </a:lnTo>
                      <a:lnTo>
                        <a:pt x="1383" y="710"/>
                      </a:lnTo>
                      <a:lnTo>
                        <a:pt x="1345" y="448"/>
                      </a:lnTo>
                      <a:lnTo>
                        <a:pt x="1271" y="336"/>
                      </a:lnTo>
                      <a:lnTo>
                        <a:pt x="1196" y="224"/>
                      </a:lnTo>
                      <a:lnTo>
                        <a:pt x="1121" y="150"/>
                      </a:lnTo>
                      <a:lnTo>
                        <a:pt x="972" y="75"/>
                      </a:lnTo>
                      <a:lnTo>
                        <a:pt x="860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1"/>
                <p:cNvSpPr/>
                <p:nvPr/>
              </p:nvSpPr>
              <p:spPr>
                <a:xfrm>
                  <a:off x="3934625" y="3635725"/>
                  <a:ext cx="34575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382" extrusionOk="0">
                      <a:moveTo>
                        <a:pt x="524" y="0"/>
                      </a:moveTo>
                      <a:lnTo>
                        <a:pt x="374" y="37"/>
                      </a:lnTo>
                      <a:lnTo>
                        <a:pt x="262" y="112"/>
                      </a:lnTo>
                      <a:lnTo>
                        <a:pt x="188" y="187"/>
                      </a:lnTo>
                      <a:lnTo>
                        <a:pt x="113" y="299"/>
                      </a:lnTo>
                      <a:lnTo>
                        <a:pt x="38" y="448"/>
                      </a:lnTo>
                      <a:lnTo>
                        <a:pt x="1" y="672"/>
                      </a:lnTo>
                      <a:lnTo>
                        <a:pt x="38" y="934"/>
                      </a:lnTo>
                      <a:lnTo>
                        <a:pt x="113" y="1083"/>
                      </a:lnTo>
                      <a:lnTo>
                        <a:pt x="188" y="1195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2"/>
                      </a:lnTo>
                      <a:lnTo>
                        <a:pt x="860" y="1382"/>
                      </a:lnTo>
                      <a:lnTo>
                        <a:pt x="972" y="1345"/>
                      </a:lnTo>
                      <a:lnTo>
                        <a:pt x="1121" y="1270"/>
                      </a:lnTo>
                      <a:lnTo>
                        <a:pt x="1196" y="1195"/>
                      </a:lnTo>
                      <a:lnTo>
                        <a:pt x="1271" y="1083"/>
                      </a:lnTo>
                      <a:lnTo>
                        <a:pt x="1346" y="934"/>
                      </a:lnTo>
                      <a:lnTo>
                        <a:pt x="1383" y="672"/>
                      </a:lnTo>
                      <a:lnTo>
                        <a:pt x="1346" y="448"/>
                      </a:lnTo>
                      <a:lnTo>
                        <a:pt x="1271" y="299"/>
                      </a:lnTo>
                      <a:lnTo>
                        <a:pt x="1196" y="187"/>
                      </a:lnTo>
                      <a:lnTo>
                        <a:pt x="1121" y="112"/>
                      </a:lnTo>
                      <a:lnTo>
                        <a:pt x="1009" y="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1"/>
                <p:cNvSpPr/>
                <p:nvPr/>
              </p:nvSpPr>
              <p:spPr>
                <a:xfrm>
                  <a:off x="4027075" y="3635725"/>
                  <a:ext cx="34575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382" extrusionOk="0">
                      <a:moveTo>
                        <a:pt x="523" y="0"/>
                      </a:moveTo>
                      <a:lnTo>
                        <a:pt x="374" y="37"/>
                      </a:lnTo>
                      <a:lnTo>
                        <a:pt x="262" y="112"/>
                      </a:lnTo>
                      <a:lnTo>
                        <a:pt x="150" y="187"/>
                      </a:lnTo>
                      <a:lnTo>
                        <a:pt x="75" y="299"/>
                      </a:lnTo>
                      <a:lnTo>
                        <a:pt x="38" y="448"/>
                      </a:lnTo>
                      <a:lnTo>
                        <a:pt x="0" y="672"/>
                      </a:lnTo>
                      <a:lnTo>
                        <a:pt x="38" y="934"/>
                      </a:lnTo>
                      <a:lnTo>
                        <a:pt x="75" y="1083"/>
                      </a:lnTo>
                      <a:lnTo>
                        <a:pt x="150" y="1195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3" y="1382"/>
                      </a:lnTo>
                      <a:lnTo>
                        <a:pt x="859" y="1382"/>
                      </a:lnTo>
                      <a:lnTo>
                        <a:pt x="971" y="1345"/>
                      </a:lnTo>
                      <a:lnTo>
                        <a:pt x="1084" y="1270"/>
                      </a:lnTo>
                      <a:lnTo>
                        <a:pt x="1196" y="1195"/>
                      </a:lnTo>
                      <a:lnTo>
                        <a:pt x="1270" y="1083"/>
                      </a:lnTo>
                      <a:lnTo>
                        <a:pt x="1308" y="934"/>
                      </a:lnTo>
                      <a:lnTo>
                        <a:pt x="1382" y="672"/>
                      </a:lnTo>
                      <a:lnTo>
                        <a:pt x="1308" y="448"/>
                      </a:lnTo>
                      <a:lnTo>
                        <a:pt x="1270" y="299"/>
                      </a:lnTo>
                      <a:lnTo>
                        <a:pt x="1196" y="187"/>
                      </a:lnTo>
                      <a:lnTo>
                        <a:pt x="1084" y="112"/>
                      </a:lnTo>
                      <a:lnTo>
                        <a:pt x="971" y="37"/>
                      </a:lnTo>
                      <a:lnTo>
                        <a:pt x="8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1"/>
                <p:cNvSpPr/>
                <p:nvPr/>
              </p:nvSpPr>
              <p:spPr>
                <a:xfrm>
                  <a:off x="3920625" y="352460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1"/>
                      </a:moveTo>
                      <a:lnTo>
                        <a:pt x="412" y="75"/>
                      </a:lnTo>
                      <a:lnTo>
                        <a:pt x="262" y="150"/>
                      </a:lnTo>
                      <a:lnTo>
                        <a:pt x="187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113" y="1084"/>
                      </a:lnTo>
                      <a:lnTo>
                        <a:pt x="187" y="1196"/>
                      </a:lnTo>
                      <a:lnTo>
                        <a:pt x="262" y="1271"/>
                      </a:lnTo>
                      <a:lnTo>
                        <a:pt x="412" y="1345"/>
                      </a:lnTo>
                      <a:lnTo>
                        <a:pt x="524" y="1420"/>
                      </a:lnTo>
                      <a:lnTo>
                        <a:pt x="860" y="1420"/>
                      </a:lnTo>
                      <a:lnTo>
                        <a:pt x="1009" y="1345"/>
                      </a:lnTo>
                      <a:lnTo>
                        <a:pt x="1121" y="1271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45" y="972"/>
                      </a:lnTo>
                      <a:lnTo>
                        <a:pt x="1383" y="710"/>
                      </a:lnTo>
                      <a:lnTo>
                        <a:pt x="1345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21"/>
                <p:cNvSpPr/>
                <p:nvPr/>
              </p:nvSpPr>
              <p:spPr>
                <a:xfrm>
                  <a:off x="3824450" y="3505925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673" y="1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6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6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83"/>
                      </a:lnTo>
                      <a:lnTo>
                        <a:pt x="524" y="1420"/>
                      </a:lnTo>
                      <a:lnTo>
                        <a:pt x="823" y="1420"/>
                      </a:lnTo>
                      <a:lnTo>
                        <a:pt x="972" y="1383"/>
                      </a:lnTo>
                      <a:lnTo>
                        <a:pt x="1084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2" y="75"/>
                      </a:lnTo>
                      <a:lnTo>
                        <a:pt x="823" y="38"/>
                      </a:lnTo>
                      <a:lnTo>
                        <a:pt x="6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21"/>
                <p:cNvSpPr/>
                <p:nvPr/>
              </p:nvSpPr>
              <p:spPr>
                <a:xfrm>
                  <a:off x="3727350" y="361237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0"/>
                      </a:moveTo>
                      <a:lnTo>
                        <a:pt x="374" y="38"/>
                      </a:lnTo>
                      <a:lnTo>
                        <a:pt x="262" y="112"/>
                      </a:lnTo>
                      <a:lnTo>
                        <a:pt x="187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75" y="1084"/>
                      </a:lnTo>
                      <a:lnTo>
                        <a:pt x="187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2"/>
                      </a:lnTo>
                      <a:lnTo>
                        <a:pt x="673" y="1420"/>
                      </a:lnTo>
                      <a:lnTo>
                        <a:pt x="860" y="1382"/>
                      </a:lnTo>
                      <a:lnTo>
                        <a:pt x="972" y="1345"/>
                      </a:lnTo>
                      <a:lnTo>
                        <a:pt x="1084" y="1270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1"/>
                      </a:lnTo>
                      <a:lnTo>
                        <a:pt x="1383" y="710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12"/>
                      </a:lnTo>
                      <a:lnTo>
                        <a:pt x="972" y="38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1"/>
                <p:cNvSpPr/>
                <p:nvPr/>
              </p:nvSpPr>
              <p:spPr>
                <a:xfrm>
                  <a:off x="3856200" y="372722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710" y="0"/>
                      </a:moveTo>
                      <a:lnTo>
                        <a:pt x="524" y="38"/>
                      </a:lnTo>
                      <a:lnTo>
                        <a:pt x="412" y="75"/>
                      </a:lnTo>
                      <a:lnTo>
                        <a:pt x="262" y="150"/>
                      </a:lnTo>
                      <a:lnTo>
                        <a:pt x="187" y="224"/>
                      </a:lnTo>
                      <a:lnTo>
                        <a:pt x="113" y="336"/>
                      </a:lnTo>
                      <a:lnTo>
                        <a:pt x="38" y="448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113" y="1083"/>
                      </a:lnTo>
                      <a:lnTo>
                        <a:pt x="187" y="1195"/>
                      </a:lnTo>
                      <a:lnTo>
                        <a:pt x="262" y="1307"/>
                      </a:lnTo>
                      <a:lnTo>
                        <a:pt x="374" y="1382"/>
                      </a:lnTo>
                      <a:lnTo>
                        <a:pt x="524" y="1419"/>
                      </a:lnTo>
                      <a:lnTo>
                        <a:pt x="860" y="1419"/>
                      </a:lnTo>
                      <a:lnTo>
                        <a:pt x="1009" y="1382"/>
                      </a:lnTo>
                      <a:lnTo>
                        <a:pt x="1121" y="1307"/>
                      </a:lnTo>
                      <a:lnTo>
                        <a:pt x="1196" y="1195"/>
                      </a:lnTo>
                      <a:lnTo>
                        <a:pt x="1271" y="1083"/>
                      </a:lnTo>
                      <a:lnTo>
                        <a:pt x="1345" y="971"/>
                      </a:lnTo>
                      <a:lnTo>
                        <a:pt x="1383" y="710"/>
                      </a:lnTo>
                      <a:lnTo>
                        <a:pt x="1345" y="448"/>
                      </a:lnTo>
                      <a:lnTo>
                        <a:pt x="1271" y="336"/>
                      </a:lnTo>
                      <a:lnTo>
                        <a:pt x="1196" y="224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60" y="38"/>
                      </a:lnTo>
                      <a:lnTo>
                        <a:pt x="7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21"/>
                <p:cNvSpPr/>
                <p:nvPr/>
              </p:nvSpPr>
              <p:spPr>
                <a:xfrm>
                  <a:off x="3755375" y="3731875"/>
                  <a:ext cx="33625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1" extrusionOk="0">
                      <a:moveTo>
                        <a:pt x="672" y="1"/>
                      </a:moveTo>
                      <a:lnTo>
                        <a:pt x="523" y="38"/>
                      </a:lnTo>
                      <a:lnTo>
                        <a:pt x="374" y="76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7" y="449"/>
                      </a:lnTo>
                      <a:lnTo>
                        <a:pt x="0" y="711"/>
                      </a:lnTo>
                      <a:lnTo>
                        <a:pt x="37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83"/>
                      </a:lnTo>
                      <a:lnTo>
                        <a:pt x="523" y="1420"/>
                      </a:lnTo>
                      <a:lnTo>
                        <a:pt x="822" y="1420"/>
                      </a:lnTo>
                      <a:lnTo>
                        <a:pt x="971" y="1383"/>
                      </a:lnTo>
                      <a:lnTo>
                        <a:pt x="1083" y="1308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07" y="972"/>
                      </a:lnTo>
                      <a:lnTo>
                        <a:pt x="1345" y="711"/>
                      </a:lnTo>
                      <a:lnTo>
                        <a:pt x="1307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083" y="150"/>
                      </a:lnTo>
                      <a:lnTo>
                        <a:pt x="971" y="76"/>
                      </a:lnTo>
                      <a:lnTo>
                        <a:pt x="822" y="38"/>
                      </a:lnTo>
                      <a:lnTo>
                        <a:pt x="6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21"/>
                <p:cNvSpPr/>
                <p:nvPr/>
              </p:nvSpPr>
              <p:spPr>
                <a:xfrm>
                  <a:off x="3750700" y="3496600"/>
                  <a:ext cx="336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0" extrusionOk="0">
                      <a:moveTo>
                        <a:pt x="673" y="0"/>
                      </a:moveTo>
                      <a:lnTo>
                        <a:pt x="523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4"/>
                      </a:lnTo>
                      <a:lnTo>
                        <a:pt x="75" y="336"/>
                      </a:lnTo>
                      <a:lnTo>
                        <a:pt x="38" y="448"/>
                      </a:lnTo>
                      <a:lnTo>
                        <a:pt x="0" y="710"/>
                      </a:lnTo>
                      <a:lnTo>
                        <a:pt x="38" y="971"/>
                      </a:lnTo>
                      <a:lnTo>
                        <a:pt x="75" y="1121"/>
                      </a:lnTo>
                      <a:lnTo>
                        <a:pt x="150" y="1195"/>
                      </a:lnTo>
                      <a:lnTo>
                        <a:pt x="262" y="1307"/>
                      </a:lnTo>
                      <a:lnTo>
                        <a:pt x="374" y="1382"/>
                      </a:lnTo>
                      <a:lnTo>
                        <a:pt x="523" y="1419"/>
                      </a:lnTo>
                      <a:lnTo>
                        <a:pt x="822" y="1419"/>
                      </a:lnTo>
                      <a:lnTo>
                        <a:pt x="971" y="1382"/>
                      </a:lnTo>
                      <a:lnTo>
                        <a:pt x="1083" y="1307"/>
                      </a:lnTo>
                      <a:lnTo>
                        <a:pt x="1196" y="1195"/>
                      </a:lnTo>
                      <a:lnTo>
                        <a:pt x="1270" y="1121"/>
                      </a:lnTo>
                      <a:lnTo>
                        <a:pt x="1308" y="971"/>
                      </a:lnTo>
                      <a:lnTo>
                        <a:pt x="1345" y="710"/>
                      </a:lnTo>
                      <a:lnTo>
                        <a:pt x="1308" y="448"/>
                      </a:lnTo>
                      <a:lnTo>
                        <a:pt x="1270" y="336"/>
                      </a:lnTo>
                      <a:lnTo>
                        <a:pt x="1196" y="224"/>
                      </a:lnTo>
                      <a:lnTo>
                        <a:pt x="1083" y="150"/>
                      </a:lnTo>
                      <a:lnTo>
                        <a:pt x="971" y="75"/>
                      </a:lnTo>
                      <a:lnTo>
                        <a:pt x="822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21"/>
                <p:cNvSpPr/>
                <p:nvPr/>
              </p:nvSpPr>
              <p:spPr>
                <a:xfrm>
                  <a:off x="3915975" y="3413500"/>
                  <a:ext cx="345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420" extrusionOk="0">
                      <a:moveTo>
                        <a:pt x="710" y="0"/>
                      </a:moveTo>
                      <a:lnTo>
                        <a:pt x="523" y="38"/>
                      </a:lnTo>
                      <a:lnTo>
                        <a:pt x="411" y="75"/>
                      </a:lnTo>
                      <a:lnTo>
                        <a:pt x="299" y="150"/>
                      </a:lnTo>
                      <a:lnTo>
                        <a:pt x="187" y="224"/>
                      </a:lnTo>
                      <a:lnTo>
                        <a:pt x="112" y="336"/>
                      </a:lnTo>
                      <a:lnTo>
                        <a:pt x="75" y="448"/>
                      </a:lnTo>
                      <a:lnTo>
                        <a:pt x="0" y="710"/>
                      </a:lnTo>
                      <a:lnTo>
                        <a:pt x="75" y="971"/>
                      </a:lnTo>
                      <a:lnTo>
                        <a:pt x="112" y="1121"/>
                      </a:lnTo>
                      <a:lnTo>
                        <a:pt x="187" y="1233"/>
                      </a:lnTo>
                      <a:lnTo>
                        <a:pt x="299" y="1307"/>
                      </a:lnTo>
                      <a:lnTo>
                        <a:pt x="411" y="1382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1008" y="1382"/>
                      </a:lnTo>
                      <a:lnTo>
                        <a:pt x="1120" y="1307"/>
                      </a:lnTo>
                      <a:lnTo>
                        <a:pt x="1195" y="1233"/>
                      </a:lnTo>
                      <a:lnTo>
                        <a:pt x="1270" y="1121"/>
                      </a:lnTo>
                      <a:lnTo>
                        <a:pt x="1345" y="971"/>
                      </a:lnTo>
                      <a:lnTo>
                        <a:pt x="1382" y="710"/>
                      </a:lnTo>
                      <a:lnTo>
                        <a:pt x="1345" y="448"/>
                      </a:lnTo>
                      <a:lnTo>
                        <a:pt x="1270" y="336"/>
                      </a:lnTo>
                      <a:lnTo>
                        <a:pt x="1195" y="224"/>
                      </a:lnTo>
                      <a:lnTo>
                        <a:pt x="1120" y="150"/>
                      </a:lnTo>
                      <a:lnTo>
                        <a:pt x="1008" y="75"/>
                      </a:lnTo>
                      <a:lnTo>
                        <a:pt x="859" y="38"/>
                      </a:lnTo>
                      <a:lnTo>
                        <a:pt x="7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21"/>
                <p:cNvSpPr/>
                <p:nvPr/>
              </p:nvSpPr>
              <p:spPr>
                <a:xfrm>
                  <a:off x="4013075" y="342282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672" y="1"/>
                      </a:moveTo>
                      <a:lnTo>
                        <a:pt x="523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87" y="225"/>
                      </a:lnTo>
                      <a:lnTo>
                        <a:pt x="112" y="337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2"/>
                      </a:lnTo>
                      <a:lnTo>
                        <a:pt x="112" y="1121"/>
                      </a:lnTo>
                      <a:lnTo>
                        <a:pt x="187" y="1196"/>
                      </a:lnTo>
                      <a:lnTo>
                        <a:pt x="262" y="1308"/>
                      </a:lnTo>
                      <a:lnTo>
                        <a:pt x="374" y="1383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971" y="1383"/>
                      </a:lnTo>
                      <a:lnTo>
                        <a:pt x="1121" y="1308"/>
                      </a:lnTo>
                      <a:lnTo>
                        <a:pt x="1195" y="1196"/>
                      </a:lnTo>
                      <a:lnTo>
                        <a:pt x="1270" y="1121"/>
                      </a:lnTo>
                      <a:lnTo>
                        <a:pt x="1345" y="972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121" y="150"/>
                      </a:lnTo>
                      <a:lnTo>
                        <a:pt x="971" y="75"/>
                      </a:lnTo>
                      <a:lnTo>
                        <a:pt x="859" y="38"/>
                      </a:lnTo>
                      <a:lnTo>
                        <a:pt x="6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21"/>
                <p:cNvSpPr/>
                <p:nvPr/>
              </p:nvSpPr>
              <p:spPr>
                <a:xfrm>
                  <a:off x="4096175" y="35479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3" y="0"/>
                      </a:moveTo>
                      <a:lnTo>
                        <a:pt x="374" y="38"/>
                      </a:lnTo>
                      <a:lnTo>
                        <a:pt x="262" y="112"/>
                      </a:lnTo>
                      <a:lnTo>
                        <a:pt x="187" y="224"/>
                      </a:lnTo>
                      <a:lnTo>
                        <a:pt x="112" y="299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1"/>
                      </a:lnTo>
                      <a:lnTo>
                        <a:pt x="112" y="1083"/>
                      </a:lnTo>
                      <a:lnTo>
                        <a:pt x="187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3" y="1382"/>
                      </a:lnTo>
                      <a:lnTo>
                        <a:pt x="672" y="1420"/>
                      </a:lnTo>
                      <a:lnTo>
                        <a:pt x="859" y="1382"/>
                      </a:lnTo>
                      <a:lnTo>
                        <a:pt x="971" y="1345"/>
                      </a:lnTo>
                      <a:lnTo>
                        <a:pt x="1083" y="1270"/>
                      </a:lnTo>
                      <a:lnTo>
                        <a:pt x="1195" y="1196"/>
                      </a:lnTo>
                      <a:lnTo>
                        <a:pt x="1270" y="1083"/>
                      </a:lnTo>
                      <a:lnTo>
                        <a:pt x="1307" y="971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299"/>
                      </a:lnTo>
                      <a:lnTo>
                        <a:pt x="1195" y="224"/>
                      </a:lnTo>
                      <a:lnTo>
                        <a:pt x="1083" y="112"/>
                      </a:lnTo>
                      <a:lnTo>
                        <a:pt x="971" y="38"/>
                      </a:lnTo>
                      <a:lnTo>
                        <a:pt x="8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21"/>
                <p:cNvSpPr/>
                <p:nvPr/>
              </p:nvSpPr>
              <p:spPr>
                <a:xfrm>
                  <a:off x="4110175" y="3672125"/>
                  <a:ext cx="336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0" extrusionOk="0">
                      <a:moveTo>
                        <a:pt x="523" y="1"/>
                      </a:move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1"/>
                      </a:lnTo>
                      <a:lnTo>
                        <a:pt x="374" y="1345"/>
                      </a:lnTo>
                      <a:lnTo>
                        <a:pt x="523" y="1420"/>
                      </a:lnTo>
                      <a:lnTo>
                        <a:pt x="822" y="1420"/>
                      </a:lnTo>
                      <a:lnTo>
                        <a:pt x="971" y="1345"/>
                      </a:lnTo>
                      <a:lnTo>
                        <a:pt x="1084" y="1271"/>
                      </a:lnTo>
                      <a:lnTo>
                        <a:pt x="1196" y="1196"/>
                      </a:lnTo>
                      <a:lnTo>
                        <a:pt x="1270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0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1" y="75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21"/>
                <p:cNvSpPr/>
                <p:nvPr/>
              </p:nvSpPr>
              <p:spPr>
                <a:xfrm>
                  <a:off x="4041075" y="3773900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524" y="1"/>
                      </a:moveTo>
                      <a:lnTo>
                        <a:pt x="374" y="38"/>
                      </a:lnTo>
                      <a:lnTo>
                        <a:pt x="262" y="113"/>
                      </a:lnTo>
                      <a:lnTo>
                        <a:pt x="150" y="225"/>
                      </a:lnTo>
                      <a:lnTo>
                        <a:pt x="75" y="299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3"/>
                      </a:lnTo>
                      <a:lnTo>
                        <a:pt x="673" y="1420"/>
                      </a:lnTo>
                      <a:lnTo>
                        <a:pt x="822" y="1383"/>
                      </a:lnTo>
                      <a:lnTo>
                        <a:pt x="972" y="1345"/>
                      </a:lnTo>
                      <a:lnTo>
                        <a:pt x="1084" y="1270"/>
                      </a:lnTo>
                      <a:lnTo>
                        <a:pt x="1196" y="1196"/>
                      </a:lnTo>
                      <a:lnTo>
                        <a:pt x="1270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0" y="299"/>
                      </a:lnTo>
                      <a:lnTo>
                        <a:pt x="1196" y="225"/>
                      </a:lnTo>
                      <a:lnTo>
                        <a:pt x="1084" y="113"/>
                      </a:lnTo>
                      <a:lnTo>
                        <a:pt x="972" y="38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21"/>
                <p:cNvSpPr/>
                <p:nvPr/>
              </p:nvSpPr>
              <p:spPr>
                <a:xfrm>
                  <a:off x="3911300" y="38196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3" y="1"/>
                      </a:moveTo>
                      <a:lnTo>
                        <a:pt x="411" y="75"/>
                      </a:lnTo>
                      <a:lnTo>
                        <a:pt x="299" y="150"/>
                      </a:lnTo>
                      <a:lnTo>
                        <a:pt x="187" y="225"/>
                      </a:lnTo>
                      <a:lnTo>
                        <a:pt x="112" y="337"/>
                      </a:lnTo>
                      <a:lnTo>
                        <a:pt x="75" y="449"/>
                      </a:lnTo>
                      <a:lnTo>
                        <a:pt x="0" y="710"/>
                      </a:lnTo>
                      <a:lnTo>
                        <a:pt x="75" y="972"/>
                      </a:lnTo>
                      <a:lnTo>
                        <a:pt x="112" y="1084"/>
                      </a:lnTo>
                      <a:lnTo>
                        <a:pt x="187" y="1196"/>
                      </a:lnTo>
                      <a:lnTo>
                        <a:pt x="299" y="1271"/>
                      </a:lnTo>
                      <a:lnTo>
                        <a:pt x="411" y="1345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1009" y="1345"/>
                      </a:lnTo>
                      <a:lnTo>
                        <a:pt x="1121" y="1271"/>
                      </a:lnTo>
                      <a:lnTo>
                        <a:pt x="1233" y="1196"/>
                      </a:lnTo>
                      <a:lnTo>
                        <a:pt x="1307" y="1084"/>
                      </a:lnTo>
                      <a:lnTo>
                        <a:pt x="1345" y="972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307" y="337"/>
                      </a:lnTo>
                      <a:lnTo>
                        <a:pt x="1233" y="225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21"/>
                <p:cNvSpPr/>
                <p:nvPr/>
              </p:nvSpPr>
              <p:spPr>
                <a:xfrm>
                  <a:off x="3810450" y="3814975"/>
                  <a:ext cx="33650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1" extrusionOk="0">
                      <a:moveTo>
                        <a:pt x="673" y="1"/>
                      </a:moveTo>
                      <a:lnTo>
                        <a:pt x="524" y="38"/>
                      </a:lnTo>
                      <a:lnTo>
                        <a:pt x="374" y="76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1" y="711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45"/>
                      </a:lnTo>
                      <a:lnTo>
                        <a:pt x="524" y="1420"/>
                      </a:lnTo>
                      <a:lnTo>
                        <a:pt x="822" y="1420"/>
                      </a:lnTo>
                      <a:lnTo>
                        <a:pt x="972" y="1345"/>
                      </a:lnTo>
                      <a:lnTo>
                        <a:pt x="1084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2"/>
                      </a:lnTo>
                      <a:lnTo>
                        <a:pt x="1345" y="711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2" y="76"/>
                      </a:lnTo>
                      <a:lnTo>
                        <a:pt x="822" y="38"/>
                      </a:lnTo>
                      <a:lnTo>
                        <a:pt x="6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21"/>
                <p:cNvSpPr/>
                <p:nvPr/>
              </p:nvSpPr>
              <p:spPr>
                <a:xfrm>
                  <a:off x="3819800" y="3395750"/>
                  <a:ext cx="336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0" extrusionOk="0">
                      <a:moveTo>
                        <a:pt x="523" y="1"/>
                      </a:moveTo>
                      <a:lnTo>
                        <a:pt x="374" y="38"/>
                      </a:lnTo>
                      <a:lnTo>
                        <a:pt x="262" y="113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3" y="1383"/>
                      </a:lnTo>
                      <a:lnTo>
                        <a:pt x="672" y="1420"/>
                      </a:lnTo>
                      <a:lnTo>
                        <a:pt x="822" y="1383"/>
                      </a:lnTo>
                      <a:lnTo>
                        <a:pt x="971" y="1345"/>
                      </a:lnTo>
                      <a:lnTo>
                        <a:pt x="1083" y="1270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07" y="972"/>
                      </a:lnTo>
                      <a:lnTo>
                        <a:pt x="1345" y="710"/>
                      </a:lnTo>
                      <a:lnTo>
                        <a:pt x="1307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083" y="113"/>
                      </a:lnTo>
                      <a:lnTo>
                        <a:pt x="971" y="38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21"/>
                <p:cNvSpPr/>
                <p:nvPr/>
              </p:nvSpPr>
              <p:spPr>
                <a:xfrm>
                  <a:off x="3704025" y="3409750"/>
                  <a:ext cx="34550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421" extrusionOk="0">
                      <a:moveTo>
                        <a:pt x="523" y="1"/>
                      </a:moveTo>
                      <a:lnTo>
                        <a:pt x="411" y="38"/>
                      </a:lnTo>
                      <a:lnTo>
                        <a:pt x="261" y="113"/>
                      </a:lnTo>
                      <a:lnTo>
                        <a:pt x="187" y="188"/>
                      </a:lnTo>
                      <a:lnTo>
                        <a:pt x="112" y="300"/>
                      </a:lnTo>
                      <a:lnTo>
                        <a:pt x="37" y="449"/>
                      </a:lnTo>
                      <a:lnTo>
                        <a:pt x="0" y="710"/>
                      </a:lnTo>
                      <a:lnTo>
                        <a:pt x="37" y="935"/>
                      </a:lnTo>
                      <a:lnTo>
                        <a:pt x="112" y="1084"/>
                      </a:lnTo>
                      <a:lnTo>
                        <a:pt x="187" y="1196"/>
                      </a:lnTo>
                      <a:lnTo>
                        <a:pt x="261" y="1271"/>
                      </a:lnTo>
                      <a:lnTo>
                        <a:pt x="411" y="1345"/>
                      </a:lnTo>
                      <a:lnTo>
                        <a:pt x="523" y="1383"/>
                      </a:lnTo>
                      <a:lnTo>
                        <a:pt x="710" y="1420"/>
                      </a:lnTo>
                      <a:lnTo>
                        <a:pt x="859" y="1383"/>
                      </a:lnTo>
                      <a:lnTo>
                        <a:pt x="1008" y="1345"/>
                      </a:lnTo>
                      <a:lnTo>
                        <a:pt x="1120" y="1271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45" y="935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300"/>
                      </a:lnTo>
                      <a:lnTo>
                        <a:pt x="1195" y="188"/>
                      </a:lnTo>
                      <a:lnTo>
                        <a:pt x="1120" y="113"/>
                      </a:lnTo>
                      <a:lnTo>
                        <a:pt x="1008" y="38"/>
                      </a:lnTo>
                      <a:lnTo>
                        <a:pt x="8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21"/>
                <p:cNvSpPr/>
                <p:nvPr/>
              </p:nvSpPr>
              <p:spPr>
                <a:xfrm>
                  <a:off x="3662925" y="3510600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673" y="0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82"/>
                      </a:lnTo>
                      <a:lnTo>
                        <a:pt x="524" y="1420"/>
                      </a:lnTo>
                      <a:lnTo>
                        <a:pt x="822" y="1420"/>
                      </a:lnTo>
                      <a:lnTo>
                        <a:pt x="972" y="1382"/>
                      </a:lnTo>
                      <a:lnTo>
                        <a:pt x="1084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2" y="75"/>
                      </a:lnTo>
                      <a:lnTo>
                        <a:pt x="822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1437;p21"/>
                <p:cNvSpPr/>
                <p:nvPr/>
              </p:nvSpPr>
              <p:spPr>
                <a:xfrm>
                  <a:off x="3644250" y="36310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0"/>
                      </a:moveTo>
                      <a:lnTo>
                        <a:pt x="374" y="38"/>
                      </a:lnTo>
                      <a:lnTo>
                        <a:pt x="262" y="112"/>
                      </a:lnTo>
                      <a:lnTo>
                        <a:pt x="187" y="224"/>
                      </a:lnTo>
                      <a:lnTo>
                        <a:pt x="113" y="299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113" y="1083"/>
                      </a:lnTo>
                      <a:lnTo>
                        <a:pt x="187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2"/>
                      </a:lnTo>
                      <a:lnTo>
                        <a:pt x="673" y="1420"/>
                      </a:lnTo>
                      <a:lnTo>
                        <a:pt x="860" y="1382"/>
                      </a:lnTo>
                      <a:lnTo>
                        <a:pt x="972" y="1345"/>
                      </a:lnTo>
                      <a:lnTo>
                        <a:pt x="1121" y="1270"/>
                      </a:lnTo>
                      <a:lnTo>
                        <a:pt x="1196" y="1196"/>
                      </a:lnTo>
                      <a:lnTo>
                        <a:pt x="1271" y="1083"/>
                      </a:lnTo>
                      <a:lnTo>
                        <a:pt x="1345" y="971"/>
                      </a:lnTo>
                      <a:lnTo>
                        <a:pt x="1383" y="710"/>
                      </a:lnTo>
                      <a:lnTo>
                        <a:pt x="1345" y="449"/>
                      </a:lnTo>
                      <a:lnTo>
                        <a:pt x="1271" y="299"/>
                      </a:lnTo>
                      <a:lnTo>
                        <a:pt x="1196" y="224"/>
                      </a:lnTo>
                      <a:lnTo>
                        <a:pt x="1121" y="112"/>
                      </a:lnTo>
                      <a:lnTo>
                        <a:pt x="972" y="38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1438;p21"/>
                <p:cNvSpPr/>
                <p:nvPr/>
              </p:nvSpPr>
              <p:spPr>
                <a:xfrm>
                  <a:off x="3644250" y="37225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673" y="0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87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113" y="1084"/>
                      </a:lnTo>
                      <a:lnTo>
                        <a:pt x="187" y="1196"/>
                      </a:lnTo>
                      <a:lnTo>
                        <a:pt x="262" y="1308"/>
                      </a:lnTo>
                      <a:lnTo>
                        <a:pt x="374" y="1382"/>
                      </a:lnTo>
                      <a:lnTo>
                        <a:pt x="524" y="1420"/>
                      </a:lnTo>
                      <a:lnTo>
                        <a:pt x="860" y="1420"/>
                      </a:lnTo>
                      <a:lnTo>
                        <a:pt x="972" y="1382"/>
                      </a:lnTo>
                      <a:lnTo>
                        <a:pt x="1121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45" y="972"/>
                      </a:lnTo>
                      <a:lnTo>
                        <a:pt x="1383" y="710"/>
                      </a:lnTo>
                      <a:lnTo>
                        <a:pt x="1345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121" y="150"/>
                      </a:lnTo>
                      <a:lnTo>
                        <a:pt x="972" y="75"/>
                      </a:lnTo>
                      <a:lnTo>
                        <a:pt x="860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1439;p21"/>
                <p:cNvSpPr/>
                <p:nvPr/>
              </p:nvSpPr>
              <p:spPr>
                <a:xfrm>
                  <a:off x="3704025" y="3805650"/>
                  <a:ext cx="345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420" extrusionOk="0">
                      <a:moveTo>
                        <a:pt x="710" y="0"/>
                      </a:moveTo>
                      <a:lnTo>
                        <a:pt x="523" y="38"/>
                      </a:lnTo>
                      <a:lnTo>
                        <a:pt x="411" y="75"/>
                      </a:lnTo>
                      <a:lnTo>
                        <a:pt x="261" y="150"/>
                      </a:lnTo>
                      <a:lnTo>
                        <a:pt x="187" y="225"/>
                      </a:lnTo>
                      <a:lnTo>
                        <a:pt x="112" y="337"/>
                      </a:lnTo>
                      <a:lnTo>
                        <a:pt x="37" y="449"/>
                      </a:lnTo>
                      <a:lnTo>
                        <a:pt x="0" y="710"/>
                      </a:lnTo>
                      <a:lnTo>
                        <a:pt x="37" y="972"/>
                      </a:lnTo>
                      <a:lnTo>
                        <a:pt x="112" y="1084"/>
                      </a:lnTo>
                      <a:lnTo>
                        <a:pt x="187" y="1196"/>
                      </a:lnTo>
                      <a:lnTo>
                        <a:pt x="261" y="1308"/>
                      </a:lnTo>
                      <a:lnTo>
                        <a:pt x="411" y="1382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1008" y="1382"/>
                      </a:lnTo>
                      <a:lnTo>
                        <a:pt x="1120" y="1308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45" y="972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120" y="150"/>
                      </a:lnTo>
                      <a:lnTo>
                        <a:pt x="1008" y="75"/>
                      </a:lnTo>
                      <a:lnTo>
                        <a:pt x="859" y="38"/>
                      </a:lnTo>
                      <a:lnTo>
                        <a:pt x="7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0" name="Google Shape;1830;p27"/>
          <p:cNvGrpSpPr/>
          <p:nvPr/>
        </p:nvGrpSpPr>
        <p:grpSpPr>
          <a:xfrm>
            <a:off x="-1853398" y="-2403603"/>
            <a:ext cx="12879289" cy="9369391"/>
            <a:chOff x="-1853398" y="-2403603"/>
            <a:chExt cx="12879289" cy="9369391"/>
          </a:xfrm>
        </p:grpSpPr>
        <p:grpSp>
          <p:nvGrpSpPr>
            <p:cNvPr id="1831" name="Google Shape;1831;p27"/>
            <p:cNvGrpSpPr/>
            <p:nvPr/>
          </p:nvGrpSpPr>
          <p:grpSpPr>
            <a:xfrm>
              <a:off x="-1853398" y="-2403603"/>
              <a:ext cx="12879289" cy="9369391"/>
              <a:chOff x="-1600973" y="-2403603"/>
              <a:chExt cx="12879289" cy="9369391"/>
            </a:xfrm>
          </p:grpSpPr>
          <p:grpSp>
            <p:nvGrpSpPr>
              <p:cNvPr id="1832" name="Google Shape;1832;p27"/>
              <p:cNvGrpSpPr/>
              <p:nvPr/>
            </p:nvGrpSpPr>
            <p:grpSpPr>
              <a:xfrm rot="10800000" flipH="1">
                <a:off x="6009941" y="-990278"/>
                <a:ext cx="5268375" cy="1925629"/>
                <a:chOff x="3362252" y="4145553"/>
                <a:chExt cx="1442600" cy="527281"/>
              </a:xfrm>
            </p:grpSpPr>
            <p:sp>
              <p:nvSpPr>
                <p:cNvPr id="1833" name="Google Shape;1833;p27"/>
                <p:cNvSpPr/>
                <p:nvPr/>
              </p:nvSpPr>
              <p:spPr>
                <a:xfrm>
                  <a:off x="3362252" y="4346958"/>
                  <a:ext cx="34575" cy="27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1130" extrusionOk="0">
                      <a:moveTo>
                        <a:pt x="935" y="0"/>
                      </a:moveTo>
                      <a:lnTo>
                        <a:pt x="822" y="37"/>
                      </a:lnTo>
                      <a:lnTo>
                        <a:pt x="710" y="112"/>
                      </a:lnTo>
                      <a:lnTo>
                        <a:pt x="673" y="261"/>
                      </a:lnTo>
                      <a:lnTo>
                        <a:pt x="412" y="1569"/>
                      </a:lnTo>
                      <a:lnTo>
                        <a:pt x="225" y="2876"/>
                      </a:lnTo>
                      <a:lnTo>
                        <a:pt x="76" y="4220"/>
                      </a:lnTo>
                      <a:lnTo>
                        <a:pt x="1" y="5565"/>
                      </a:lnTo>
                      <a:lnTo>
                        <a:pt x="38" y="6947"/>
                      </a:lnTo>
                      <a:lnTo>
                        <a:pt x="76" y="7619"/>
                      </a:lnTo>
                      <a:lnTo>
                        <a:pt x="113" y="8291"/>
                      </a:lnTo>
                      <a:lnTo>
                        <a:pt x="225" y="8926"/>
                      </a:lnTo>
                      <a:lnTo>
                        <a:pt x="337" y="9598"/>
                      </a:lnTo>
                      <a:lnTo>
                        <a:pt x="486" y="10233"/>
                      </a:lnTo>
                      <a:lnTo>
                        <a:pt x="673" y="10868"/>
                      </a:lnTo>
                      <a:lnTo>
                        <a:pt x="748" y="11018"/>
                      </a:lnTo>
                      <a:lnTo>
                        <a:pt x="860" y="11092"/>
                      </a:lnTo>
                      <a:lnTo>
                        <a:pt x="972" y="11130"/>
                      </a:lnTo>
                      <a:lnTo>
                        <a:pt x="1121" y="11130"/>
                      </a:lnTo>
                      <a:lnTo>
                        <a:pt x="1233" y="11055"/>
                      </a:lnTo>
                      <a:lnTo>
                        <a:pt x="1308" y="10980"/>
                      </a:lnTo>
                      <a:lnTo>
                        <a:pt x="1383" y="10831"/>
                      </a:lnTo>
                      <a:lnTo>
                        <a:pt x="1345" y="10682"/>
                      </a:lnTo>
                      <a:lnTo>
                        <a:pt x="1196" y="10084"/>
                      </a:lnTo>
                      <a:lnTo>
                        <a:pt x="1047" y="9449"/>
                      </a:lnTo>
                      <a:lnTo>
                        <a:pt x="935" y="8814"/>
                      </a:lnTo>
                      <a:lnTo>
                        <a:pt x="860" y="8179"/>
                      </a:lnTo>
                      <a:lnTo>
                        <a:pt x="785" y="7544"/>
                      </a:lnTo>
                      <a:lnTo>
                        <a:pt x="748" y="6909"/>
                      </a:lnTo>
                      <a:lnTo>
                        <a:pt x="748" y="5565"/>
                      </a:lnTo>
                      <a:lnTo>
                        <a:pt x="785" y="4258"/>
                      </a:lnTo>
                      <a:lnTo>
                        <a:pt x="935" y="2988"/>
                      </a:lnTo>
                      <a:lnTo>
                        <a:pt x="1121" y="1681"/>
                      </a:lnTo>
                      <a:lnTo>
                        <a:pt x="1345" y="448"/>
                      </a:lnTo>
                      <a:lnTo>
                        <a:pt x="1345" y="299"/>
                      </a:lnTo>
                      <a:lnTo>
                        <a:pt x="1308" y="187"/>
                      </a:lnTo>
                      <a:lnTo>
                        <a:pt x="1196" y="75"/>
                      </a:lnTo>
                      <a:lnTo>
                        <a:pt x="1084" y="37"/>
                      </a:lnTo>
                      <a:lnTo>
                        <a:pt x="9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7"/>
                <p:cNvSpPr/>
                <p:nvPr/>
              </p:nvSpPr>
              <p:spPr>
                <a:xfrm>
                  <a:off x="3413602" y="4346958"/>
                  <a:ext cx="31775" cy="29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616" extrusionOk="0">
                      <a:moveTo>
                        <a:pt x="374" y="0"/>
                      </a:moveTo>
                      <a:lnTo>
                        <a:pt x="225" y="37"/>
                      </a:lnTo>
                      <a:lnTo>
                        <a:pt x="113" y="112"/>
                      </a:lnTo>
                      <a:lnTo>
                        <a:pt x="38" y="224"/>
                      </a:lnTo>
                      <a:lnTo>
                        <a:pt x="1" y="373"/>
                      </a:lnTo>
                      <a:lnTo>
                        <a:pt x="38" y="1718"/>
                      </a:lnTo>
                      <a:lnTo>
                        <a:pt x="150" y="3100"/>
                      </a:lnTo>
                      <a:lnTo>
                        <a:pt x="337" y="5789"/>
                      </a:lnTo>
                      <a:lnTo>
                        <a:pt x="449" y="7171"/>
                      </a:lnTo>
                      <a:lnTo>
                        <a:pt x="524" y="8515"/>
                      </a:lnTo>
                      <a:lnTo>
                        <a:pt x="524" y="9897"/>
                      </a:lnTo>
                      <a:lnTo>
                        <a:pt x="487" y="11242"/>
                      </a:lnTo>
                      <a:lnTo>
                        <a:pt x="524" y="11391"/>
                      </a:lnTo>
                      <a:lnTo>
                        <a:pt x="599" y="11503"/>
                      </a:lnTo>
                      <a:lnTo>
                        <a:pt x="711" y="11578"/>
                      </a:lnTo>
                      <a:lnTo>
                        <a:pt x="823" y="11615"/>
                      </a:lnTo>
                      <a:lnTo>
                        <a:pt x="972" y="11578"/>
                      </a:lnTo>
                      <a:lnTo>
                        <a:pt x="1084" y="11503"/>
                      </a:lnTo>
                      <a:lnTo>
                        <a:pt x="1159" y="11391"/>
                      </a:lnTo>
                      <a:lnTo>
                        <a:pt x="1196" y="11242"/>
                      </a:lnTo>
                      <a:lnTo>
                        <a:pt x="1271" y="9897"/>
                      </a:lnTo>
                      <a:lnTo>
                        <a:pt x="1233" y="8515"/>
                      </a:lnTo>
                      <a:lnTo>
                        <a:pt x="1196" y="7171"/>
                      </a:lnTo>
                      <a:lnTo>
                        <a:pt x="1084" y="5789"/>
                      </a:lnTo>
                      <a:lnTo>
                        <a:pt x="860" y="3100"/>
                      </a:lnTo>
                      <a:lnTo>
                        <a:pt x="785" y="1718"/>
                      </a:lnTo>
                      <a:lnTo>
                        <a:pt x="748" y="373"/>
                      </a:lnTo>
                      <a:lnTo>
                        <a:pt x="711" y="224"/>
                      </a:lnTo>
                      <a:lnTo>
                        <a:pt x="636" y="112"/>
                      </a:lnTo>
                      <a:lnTo>
                        <a:pt x="487" y="37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7"/>
                <p:cNvSpPr/>
                <p:nvPr/>
              </p:nvSpPr>
              <p:spPr>
                <a:xfrm>
                  <a:off x="3484577" y="4353483"/>
                  <a:ext cx="36450" cy="2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9936" extrusionOk="0">
                      <a:moveTo>
                        <a:pt x="262" y="0"/>
                      </a:moveTo>
                      <a:lnTo>
                        <a:pt x="112" y="75"/>
                      </a:lnTo>
                      <a:lnTo>
                        <a:pt x="38" y="187"/>
                      </a:lnTo>
                      <a:lnTo>
                        <a:pt x="0" y="337"/>
                      </a:lnTo>
                      <a:lnTo>
                        <a:pt x="0" y="2690"/>
                      </a:lnTo>
                      <a:lnTo>
                        <a:pt x="38" y="3847"/>
                      </a:lnTo>
                      <a:lnTo>
                        <a:pt x="75" y="5042"/>
                      </a:lnTo>
                      <a:lnTo>
                        <a:pt x="150" y="6200"/>
                      </a:lnTo>
                      <a:lnTo>
                        <a:pt x="299" y="7358"/>
                      </a:lnTo>
                      <a:lnTo>
                        <a:pt x="486" y="8516"/>
                      </a:lnTo>
                      <a:lnTo>
                        <a:pt x="747" y="9674"/>
                      </a:lnTo>
                      <a:lnTo>
                        <a:pt x="785" y="9823"/>
                      </a:lnTo>
                      <a:lnTo>
                        <a:pt x="897" y="9898"/>
                      </a:lnTo>
                      <a:lnTo>
                        <a:pt x="1046" y="9935"/>
                      </a:lnTo>
                      <a:lnTo>
                        <a:pt x="1158" y="9898"/>
                      </a:lnTo>
                      <a:lnTo>
                        <a:pt x="1308" y="9860"/>
                      </a:lnTo>
                      <a:lnTo>
                        <a:pt x="1382" y="9748"/>
                      </a:lnTo>
                      <a:lnTo>
                        <a:pt x="1457" y="9636"/>
                      </a:lnTo>
                      <a:lnTo>
                        <a:pt x="1420" y="9487"/>
                      </a:lnTo>
                      <a:lnTo>
                        <a:pt x="1196" y="8329"/>
                      </a:lnTo>
                      <a:lnTo>
                        <a:pt x="1009" y="7209"/>
                      </a:lnTo>
                      <a:lnTo>
                        <a:pt x="897" y="6088"/>
                      </a:lnTo>
                      <a:lnTo>
                        <a:pt x="785" y="4930"/>
                      </a:lnTo>
                      <a:lnTo>
                        <a:pt x="747" y="3773"/>
                      </a:lnTo>
                      <a:lnTo>
                        <a:pt x="710" y="2652"/>
                      </a:lnTo>
                      <a:lnTo>
                        <a:pt x="747" y="337"/>
                      </a:lnTo>
                      <a:lnTo>
                        <a:pt x="710" y="187"/>
                      </a:lnTo>
                      <a:lnTo>
                        <a:pt x="635" y="75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7"/>
                <p:cNvSpPr/>
                <p:nvPr/>
              </p:nvSpPr>
              <p:spPr>
                <a:xfrm>
                  <a:off x="3562077" y="4382433"/>
                  <a:ext cx="30825" cy="25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0197" extrusionOk="0">
                      <a:moveTo>
                        <a:pt x="374" y="0"/>
                      </a:moveTo>
                      <a:lnTo>
                        <a:pt x="224" y="38"/>
                      </a:lnTo>
                      <a:lnTo>
                        <a:pt x="112" y="112"/>
                      </a:lnTo>
                      <a:lnTo>
                        <a:pt x="38" y="224"/>
                      </a:lnTo>
                      <a:lnTo>
                        <a:pt x="0" y="374"/>
                      </a:lnTo>
                      <a:lnTo>
                        <a:pt x="0" y="1569"/>
                      </a:lnTo>
                      <a:lnTo>
                        <a:pt x="75" y="2727"/>
                      </a:lnTo>
                      <a:lnTo>
                        <a:pt x="262" y="5080"/>
                      </a:lnTo>
                      <a:lnTo>
                        <a:pt x="374" y="6275"/>
                      </a:lnTo>
                      <a:lnTo>
                        <a:pt x="448" y="7470"/>
                      </a:lnTo>
                      <a:lnTo>
                        <a:pt x="486" y="8628"/>
                      </a:lnTo>
                      <a:lnTo>
                        <a:pt x="448" y="9823"/>
                      </a:lnTo>
                      <a:lnTo>
                        <a:pt x="486" y="9972"/>
                      </a:lnTo>
                      <a:lnTo>
                        <a:pt x="561" y="10084"/>
                      </a:lnTo>
                      <a:lnTo>
                        <a:pt x="673" y="10159"/>
                      </a:lnTo>
                      <a:lnTo>
                        <a:pt x="822" y="10196"/>
                      </a:lnTo>
                      <a:lnTo>
                        <a:pt x="934" y="10159"/>
                      </a:lnTo>
                      <a:lnTo>
                        <a:pt x="1046" y="10084"/>
                      </a:lnTo>
                      <a:lnTo>
                        <a:pt x="1158" y="9972"/>
                      </a:lnTo>
                      <a:lnTo>
                        <a:pt x="1195" y="9823"/>
                      </a:lnTo>
                      <a:lnTo>
                        <a:pt x="1233" y="8628"/>
                      </a:lnTo>
                      <a:lnTo>
                        <a:pt x="1195" y="7470"/>
                      </a:lnTo>
                      <a:lnTo>
                        <a:pt x="1083" y="6275"/>
                      </a:lnTo>
                      <a:lnTo>
                        <a:pt x="1009" y="5080"/>
                      </a:lnTo>
                      <a:lnTo>
                        <a:pt x="785" y="2727"/>
                      </a:lnTo>
                      <a:lnTo>
                        <a:pt x="710" y="1569"/>
                      </a:lnTo>
                      <a:lnTo>
                        <a:pt x="710" y="374"/>
                      </a:lnTo>
                      <a:lnTo>
                        <a:pt x="673" y="224"/>
                      </a:lnTo>
                      <a:lnTo>
                        <a:pt x="598" y="112"/>
                      </a:lnTo>
                      <a:lnTo>
                        <a:pt x="486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7"/>
                <p:cNvSpPr/>
                <p:nvPr/>
              </p:nvSpPr>
              <p:spPr>
                <a:xfrm>
                  <a:off x="3633027" y="4318008"/>
                  <a:ext cx="24300" cy="3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14193" extrusionOk="0">
                      <a:moveTo>
                        <a:pt x="225" y="0"/>
                      </a:moveTo>
                      <a:lnTo>
                        <a:pt x="113" y="75"/>
                      </a:lnTo>
                      <a:lnTo>
                        <a:pt x="38" y="187"/>
                      </a:lnTo>
                      <a:lnTo>
                        <a:pt x="1" y="336"/>
                      </a:lnTo>
                      <a:lnTo>
                        <a:pt x="38" y="3698"/>
                      </a:lnTo>
                      <a:lnTo>
                        <a:pt x="113" y="7096"/>
                      </a:lnTo>
                      <a:lnTo>
                        <a:pt x="188" y="10458"/>
                      </a:lnTo>
                      <a:lnTo>
                        <a:pt x="225" y="13819"/>
                      </a:lnTo>
                      <a:lnTo>
                        <a:pt x="262" y="13968"/>
                      </a:lnTo>
                      <a:lnTo>
                        <a:pt x="337" y="14080"/>
                      </a:lnTo>
                      <a:lnTo>
                        <a:pt x="449" y="14155"/>
                      </a:lnTo>
                      <a:lnTo>
                        <a:pt x="598" y="14192"/>
                      </a:lnTo>
                      <a:lnTo>
                        <a:pt x="710" y="14155"/>
                      </a:lnTo>
                      <a:lnTo>
                        <a:pt x="860" y="14080"/>
                      </a:lnTo>
                      <a:lnTo>
                        <a:pt x="934" y="13968"/>
                      </a:lnTo>
                      <a:lnTo>
                        <a:pt x="972" y="13819"/>
                      </a:lnTo>
                      <a:lnTo>
                        <a:pt x="897" y="10458"/>
                      </a:lnTo>
                      <a:lnTo>
                        <a:pt x="822" y="7096"/>
                      </a:lnTo>
                      <a:lnTo>
                        <a:pt x="748" y="3698"/>
                      </a:lnTo>
                      <a:lnTo>
                        <a:pt x="710" y="336"/>
                      </a:lnTo>
                      <a:lnTo>
                        <a:pt x="673" y="187"/>
                      </a:lnTo>
                      <a:lnTo>
                        <a:pt x="598" y="75"/>
                      </a:lnTo>
                      <a:lnTo>
                        <a:pt x="4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7"/>
                <p:cNvSpPr/>
                <p:nvPr/>
              </p:nvSpPr>
              <p:spPr>
                <a:xfrm>
                  <a:off x="3698402" y="4341333"/>
                  <a:ext cx="42025" cy="30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2289" extrusionOk="0">
                      <a:moveTo>
                        <a:pt x="262" y="1"/>
                      </a:moveTo>
                      <a:lnTo>
                        <a:pt x="150" y="76"/>
                      </a:lnTo>
                      <a:lnTo>
                        <a:pt x="37" y="150"/>
                      </a:lnTo>
                      <a:lnTo>
                        <a:pt x="0" y="300"/>
                      </a:lnTo>
                      <a:lnTo>
                        <a:pt x="0" y="449"/>
                      </a:lnTo>
                      <a:lnTo>
                        <a:pt x="262" y="1868"/>
                      </a:lnTo>
                      <a:lnTo>
                        <a:pt x="486" y="3288"/>
                      </a:lnTo>
                      <a:lnTo>
                        <a:pt x="672" y="4744"/>
                      </a:lnTo>
                      <a:lnTo>
                        <a:pt x="822" y="6163"/>
                      </a:lnTo>
                      <a:lnTo>
                        <a:pt x="896" y="7620"/>
                      </a:lnTo>
                      <a:lnTo>
                        <a:pt x="971" y="9077"/>
                      </a:lnTo>
                      <a:lnTo>
                        <a:pt x="971" y="10496"/>
                      </a:lnTo>
                      <a:lnTo>
                        <a:pt x="934" y="11952"/>
                      </a:lnTo>
                      <a:lnTo>
                        <a:pt x="934" y="12102"/>
                      </a:lnTo>
                      <a:lnTo>
                        <a:pt x="1046" y="12214"/>
                      </a:lnTo>
                      <a:lnTo>
                        <a:pt x="1158" y="12288"/>
                      </a:lnTo>
                      <a:lnTo>
                        <a:pt x="1419" y="12288"/>
                      </a:lnTo>
                      <a:lnTo>
                        <a:pt x="1531" y="12214"/>
                      </a:lnTo>
                      <a:lnTo>
                        <a:pt x="1606" y="12102"/>
                      </a:lnTo>
                      <a:lnTo>
                        <a:pt x="1643" y="11952"/>
                      </a:lnTo>
                      <a:lnTo>
                        <a:pt x="1681" y="10496"/>
                      </a:lnTo>
                      <a:lnTo>
                        <a:pt x="1681" y="9002"/>
                      </a:lnTo>
                      <a:lnTo>
                        <a:pt x="1643" y="7545"/>
                      </a:lnTo>
                      <a:lnTo>
                        <a:pt x="1531" y="6089"/>
                      </a:lnTo>
                      <a:lnTo>
                        <a:pt x="1382" y="4595"/>
                      </a:lnTo>
                      <a:lnTo>
                        <a:pt x="1195" y="3138"/>
                      </a:lnTo>
                      <a:lnTo>
                        <a:pt x="971" y="1682"/>
                      </a:lnTo>
                      <a:lnTo>
                        <a:pt x="710" y="262"/>
                      </a:lnTo>
                      <a:lnTo>
                        <a:pt x="635" y="113"/>
                      </a:lnTo>
                      <a:lnTo>
                        <a:pt x="523" y="38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7"/>
                <p:cNvSpPr/>
                <p:nvPr/>
              </p:nvSpPr>
              <p:spPr>
                <a:xfrm>
                  <a:off x="3762827" y="4364683"/>
                  <a:ext cx="36425" cy="26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" h="10645" extrusionOk="0">
                      <a:moveTo>
                        <a:pt x="374" y="1"/>
                      </a:moveTo>
                      <a:lnTo>
                        <a:pt x="224" y="38"/>
                      </a:lnTo>
                      <a:lnTo>
                        <a:pt x="112" y="113"/>
                      </a:lnTo>
                      <a:lnTo>
                        <a:pt x="38" y="225"/>
                      </a:lnTo>
                      <a:lnTo>
                        <a:pt x="0" y="374"/>
                      </a:lnTo>
                      <a:lnTo>
                        <a:pt x="38" y="1607"/>
                      </a:lnTo>
                      <a:lnTo>
                        <a:pt x="112" y="2839"/>
                      </a:lnTo>
                      <a:lnTo>
                        <a:pt x="299" y="5341"/>
                      </a:lnTo>
                      <a:lnTo>
                        <a:pt x="523" y="7806"/>
                      </a:lnTo>
                      <a:lnTo>
                        <a:pt x="635" y="9076"/>
                      </a:lnTo>
                      <a:lnTo>
                        <a:pt x="710" y="10309"/>
                      </a:lnTo>
                      <a:lnTo>
                        <a:pt x="747" y="10458"/>
                      </a:lnTo>
                      <a:lnTo>
                        <a:pt x="859" y="10570"/>
                      </a:lnTo>
                      <a:lnTo>
                        <a:pt x="971" y="10645"/>
                      </a:lnTo>
                      <a:lnTo>
                        <a:pt x="1233" y="10645"/>
                      </a:lnTo>
                      <a:lnTo>
                        <a:pt x="1345" y="10570"/>
                      </a:lnTo>
                      <a:lnTo>
                        <a:pt x="1419" y="10458"/>
                      </a:lnTo>
                      <a:lnTo>
                        <a:pt x="1457" y="10309"/>
                      </a:lnTo>
                      <a:lnTo>
                        <a:pt x="1382" y="9076"/>
                      </a:lnTo>
                      <a:lnTo>
                        <a:pt x="1270" y="7806"/>
                      </a:lnTo>
                      <a:lnTo>
                        <a:pt x="1046" y="5341"/>
                      </a:lnTo>
                      <a:lnTo>
                        <a:pt x="822" y="2839"/>
                      </a:lnTo>
                      <a:lnTo>
                        <a:pt x="784" y="1607"/>
                      </a:lnTo>
                      <a:lnTo>
                        <a:pt x="747" y="374"/>
                      </a:lnTo>
                      <a:lnTo>
                        <a:pt x="710" y="225"/>
                      </a:lnTo>
                      <a:lnTo>
                        <a:pt x="635" y="113"/>
                      </a:lnTo>
                      <a:lnTo>
                        <a:pt x="486" y="38"/>
                      </a:lnTo>
                      <a:lnTo>
                        <a:pt x="3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7"/>
                <p:cNvSpPr/>
                <p:nvPr/>
              </p:nvSpPr>
              <p:spPr>
                <a:xfrm>
                  <a:off x="3840327" y="4323608"/>
                  <a:ext cx="31750" cy="30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" h="12288" extrusionOk="0">
                      <a:moveTo>
                        <a:pt x="261" y="0"/>
                      </a:moveTo>
                      <a:lnTo>
                        <a:pt x="149" y="75"/>
                      </a:lnTo>
                      <a:lnTo>
                        <a:pt x="37" y="150"/>
                      </a:lnTo>
                      <a:lnTo>
                        <a:pt x="0" y="299"/>
                      </a:lnTo>
                      <a:lnTo>
                        <a:pt x="0" y="448"/>
                      </a:lnTo>
                      <a:lnTo>
                        <a:pt x="149" y="1158"/>
                      </a:lnTo>
                      <a:lnTo>
                        <a:pt x="261" y="1868"/>
                      </a:lnTo>
                      <a:lnTo>
                        <a:pt x="374" y="2577"/>
                      </a:lnTo>
                      <a:lnTo>
                        <a:pt x="448" y="3287"/>
                      </a:lnTo>
                      <a:lnTo>
                        <a:pt x="523" y="4744"/>
                      </a:lnTo>
                      <a:lnTo>
                        <a:pt x="560" y="6163"/>
                      </a:lnTo>
                      <a:lnTo>
                        <a:pt x="560" y="7619"/>
                      </a:lnTo>
                      <a:lnTo>
                        <a:pt x="523" y="9076"/>
                      </a:lnTo>
                      <a:lnTo>
                        <a:pt x="448" y="11952"/>
                      </a:lnTo>
                      <a:lnTo>
                        <a:pt x="486" y="12101"/>
                      </a:lnTo>
                      <a:lnTo>
                        <a:pt x="560" y="12213"/>
                      </a:lnTo>
                      <a:lnTo>
                        <a:pt x="672" y="12288"/>
                      </a:lnTo>
                      <a:lnTo>
                        <a:pt x="934" y="12288"/>
                      </a:lnTo>
                      <a:lnTo>
                        <a:pt x="1083" y="12213"/>
                      </a:lnTo>
                      <a:lnTo>
                        <a:pt x="1158" y="12101"/>
                      </a:lnTo>
                      <a:lnTo>
                        <a:pt x="1195" y="11952"/>
                      </a:lnTo>
                      <a:lnTo>
                        <a:pt x="1233" y="9001"/>
                      </a:lnTo>
                      <a:lnTo>
                        <a:pt x="1270" y="7545"/>
                      </a:lnTo>
                      <a:lnTo>
                        <a:pt x="1270" y="6088"/>
                      </a:lnTo>
                      <a:lnTo>
                        <a:pt x="1233" y="4631"/>
                      </a:lnTo>
                      <a:lnTo>
                        <a:pt x="1158" y="3138"/>
                      </a:lnTo>
                      <a:lnTo>
                        <a:pt x="1083" y="2428"/>
                      </a:lnTo>
                      <a:lnTo>
                        <a:pt x="971" y="1718"/>
                      </a:lnTo>
                      <a:lnTo>
                        <a:pt x="859" y="971"/>
                      </a:lnTo>
                      <a:lnTo>
                        <a:pt x="710" y="262"/>
                      </a:lnTo>
                      <a:lnTo>
                        <a:pt x="635" y="112"/>
                      </a:lnTo>
                      <a:lnTo>
                        <a:pt x="523" y="38"/>
                      </a:ln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7"/>
                <p:cNvSpPr/>
                <p:nvPr/>
              </p:nvSpPr>
              <p:spPr>
                <a:xfrm>
                  <a:off x="3887002" y="4329208"/>
                  <a:ext cx="54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7" h="12326" extrusionOk="0">
                      <a:moveTo>
                        <a:pt x="374" y="0"/>
                      </a:moveTo>
                      <a:lnTo>
                        <a:pt x="262" y="38"/>
                      </a:lnTo>
                      <a:lnTo>
                        <a:pt x="112" y="112"/>
                      </a:lnTo>
                      <a:lnTo>
                        <a:pt x="38" y="224"/>
                      </a:lnTo>
                      <a:lnTo>
                        <a:pt x="0" y="374"/>
                      </a:lnTo>
                      <a:lnTo>
                        <a:pt x="0" y="1083"/>
                      </a:lnTo>
                      <a:lnTo>
                        <a:pt x="38" y="1830"/>
                      </a:lnTo>
                      <a:lnTo>
                        <a:pt x="150" y="3287"/>
                      </a:lnTo>
                      <a:lnTo>
                        <a:pt x="299" y="4744"/>
                      </a:lnTo>
                      <a:lnTo>
                        <a:pt x="523" y="6200"/>
                      </a:lnTo>
                      <a:lnTo>
                        <a:pt x="1009" y="9076"/>
                      </a:lnTo>
                      <a:lnTo>
                        <a:pt x="1233" y="10495"/>
                      </a:lnTo>
                      <a:lnTo>
                        <a:pt x="1420" y="11952"/>
                      </a:lnTo>
                      <a:lnTo>
                        <a:pt x="1494" y="12101"/>
                      </a:lnTo>
                      <a:lnTo>
                        <a:pt x="1569" y="12213"/>
                      </a:lnTo>
                      <a:lnTo>
                        <a:pt x="1681" y="12288"/>
                      </a:lnTo>
                      <a:lnTo>
                        <a:pt x="1831" y="12325"/>
                      </a:lnTo>
                      <a:lnTo>
                        <a:pt x="1980" y="12288"/>
                      </a:lnTo>
                      <a:lnTo>
                        <a:pt x="2092" y="12213"/>
                      </a:lnTo>
                      <a:lnTo>
                        <a:pt x="2129" y="12101"/>
                      </a:lnTo>
                      <a:lnTo>
                        <a:pt x="2167" y="11952"/>
                      </a:lnTo>
                      <a:lnTo>
                        <a:pt x="1943" y="10495"/>
                      </a:lnTo>
                      <a:lnTo>
                        <a:pt x="1718" y="9076"/>
                      </a:lnTo>
                      <a:lnTo>
                        <a:pt x="1270" y="6200"/>
                      </a:lnTo>
                      <a:lnTo>
                        <a:pt x="1046" y="4744"/>
                      </a:lnTo>
                      <a:lnTo>
                        <a:pt x="859" y="3287"/>
                      </a:lnTo>
                      <a:lnTo>
                        <a:pt x="747" y="1830"/>
                      </a:lnTo>
                      <a:lnTo>
                        <a:pt x="747" y="1083"/>
                      </a:lnTo>
                      <a:lnTo>
                        <a:pt x="747" y="374"/>
                      </a:lnTo>
                      <a:lnTo>
                        <a:pt x="710" y="224"/>
                      </a:lnTo>
                      <a:lnTo>
                        <a:pt x="635" y="112"/>
                      </a:lnTo>
                      <a:lnTo>
                        <a:pt x="523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27"/>
                <p:cNvSpPr/>
                <p:nvPr/>
              </p:nvSpPr>
              <p:spPr>
                <a:xfrm>
                  <a:off x="3952352" y="4323608"/>
                  <a:ext cx="42050" cy="27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1131" extrusionOk="0">
                      <a:moveTo>
                        <a:pt x="374" y="0"/>
                      </a:moveTo>
                      <a:lnTo>
                        <a:pt x="225" y="38"/>
                      </a:lnTo>
                      <a:lnTo>
                        <a:pt x="113" y="75"/>
                      </a:lnTo>
                      <a:lnTo>
                        <a:pt x="38" y="187"/>
                      </a:lnTo>
                      <a:lnTo>
                        <a:pt x="1" y="336"/>
                      </a:lnTo>
                      <a:lnTo>
                        <a:pt x="38" y="1644"/>
                      </a:lnTo>
                      <a:lnTo>
                        <a:pt x="150" y="2951"/>
                      </a:lnTo>
                      <a:lnTo>
                        <a:pt x="337" y="4258"/>
                      </a:lnTo>
                      <a:lnTo>
                        <a:pt x="524" y="5565"/>
                      </a:lnTo>
                      <a:lnTo>
                        <a:pt x="673" y="6835"/>
                      </a:lnTo>
                      <a:lnTo>
                        <a:pt x="822" y="8142"/>
                      </a:lnTo>
                      <a:lnTo>
                        <a:pt x="935" y="9449"/>
                      </a:lnTo>
                      <a:lnTo>
                        <a:pt x="935" y="10122"/>
                      </a:lnTo>
                      <a:lnTo>
                        <a:pt x="935" y="10757"/>
                      </a:lnTo>
                      <a:lnTo>
                        <a:pt x="972" y="10906"/>
                      </a:lnTo>
                      <a:lnTo>
                        <a:pt x="1047" y="11018"/>
                      </a:lnTo>
                      <a:lnTo>
                        <a:pt x="1159" y="11093"/>
                      </a:lnTo>
                      <a:lnTo>
                        <a:pt x="1308" y="11130"/>
                      </a:lnTo>
                      <a:lnTo>
                        <a:pt x="1420" y="11093"/>
                      </a:lnTo>
                      <a:lnTo>
                        <a:pt x="1569" y="11018"/>
                      </a:lnTo>
                      <a:lnTo>
                        <a:pt x="1644" y="10906"/>
                      </a:lnTo>
                      <a:lnTo>
                        <a:pt x="1681" y="10757"/>
                      </a:lnTo>
                      <a:lnTo>
                        <a:pt x="1681" y="10122"/>
                      </a:lnTo>
                      <a:lnTo>
                        <a:pt x="1644" y="9449"/>
                      </a:lnTo>
                      <a:lnTo>
                        <a:pt x="1569" y="8142"/>
                      </a:lnTo>
                      <a:lnTo>
                        <a:pt x="1420" y="6835"/>
                      </a:lnTo>
                      <a:lnTo>
                        <a:pt x="1233" y="5565"/>
                      </a:lnTo>
                      <a:lnTo>
                        <a:pt x="1047" y="4258"/>
                      </a:lnTo>
                      <a:lnTo>
                        <a:pt x="897" y="2951"/>
                      </a:lnTo>
                      <a:lnTo>
                        <a:pt x="785" y="1644"/>
                      </a:lnTo>
                      <a:lnTo>
                        <a:pt x="710" y="336"/>
                      </a:lnTo>
                      <a:lnTo>
                        <a:pt x="710" y="187"/>
                      </a:lnTo>
                      <a:lnTo>
                        <a:pt x="598" y="75"/>
                      </a:lnTo>
                      <a:lnTo>
                        <a:pt x="486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27"/>
                <p:cNvSpPr/>
                <p:nvPr/>
              </p:nvSpPr>
              <p:spPr>
                <a:xfrm>
                  <a:off x="4023327" y="4300258"/>
                  <a:ext cx="35500" cy="3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2513" extrusionOk="0">
                      <a:moveTo>
                        <a:pt x="224" y="1"/>
                      </a:moveTo>
                      <a:lnTo>
                        <a:pt x="112" y="75"/>
                      </a:lnTo>
                      <a:lnTo>
                        <a:pt x="38" y="187"/>
                      </a:lnTo>
                      <a:lnTo>
                        <a:pt x="0" y="337"/>
                      </a:lnTo>
                      <a:lnTo>
                        <a:pt x="38" y="1831"/>
                      </a:lnTo>
                      <a:lnTo>
                        <a:pt x="112" y="3287"/>
                      </a:lnTo>
                      <a:lnTo>
                        <a:pt x="299" y="6275"/>
                      </a:lnTo>
                      <a:lnTo>
                        <a:pt x="523" y="9226"/>
                      </a:lnTo>
                      <a:lnTo>
                        <a:pt x="710" y="12176"/>
                      </a:lnTo>
                      <a:lnTo>
                        <a:pt x="747" y="12325"/>
                      </a:lnTo>
                      <a:lnTo>
                        <a:pt x="822" y="12438"/>
                      </a:lnTo>
                      <a:lnTo>
                        <a:pt x="971" y="12512"/>
                      </a:lnTo>
                      <a:lnTo>
                        <a:pt x="1233" y="12512"/>
                      </a:lnTo>
                      <a:lnTo>
                        <a:pt x="1345" y="12438"/>
                      </a:lnTo>
                      <a:lnTo>
                        <a:pt x="1419" y="12325"/>
                      </a:lnTo>
                      <a:lnTo>
                        <a:pt x="1419" y="12176"/>
                      </a:lnTo>
                      <a:lnTo>
                        <a:pt x="1233" y="9226"/>
                      </a:lnTo>
                      <a:lnTo>
                        <a:pt x="1009" y="6275"/>
                      </a:lnTo>
                      <a:lnTo>
                        <a:pt x="822" y="3287"/>
                      </a:lnTo>
                      <a:lnTo>
                        <a:pt x="747" y="1831"/>
                      </a:lnTo>
                      <a:lnTo>
                        <a:pt x="710" y="337"/>
                      </a:lnTo>
                      <a:lnTo>
                        <a:pt x="710" y="187"/>
                      </a:lnTo>
                      <a:lnTo>
                        <a:pt x="598" y="75"/>
                      </a:lnTo>
                      <a:lnTo>
                        <a:pt x="48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7"/>
                <p:cNvSpPr/>
                <p:nvPr/>
              </p:nvSpPr>
              <p:spPr>
                <a:xfrm>
                  <a:off x="4076552" y="4323608"/>
                  <a:ext cx="47625" cy="24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9711" extrusionOk="0">
                      <a:moveTo>
                        <a:pt x="262" y="0"/>
                      </a:moveTo>
                      <a:lnTo>
                        <a:pt x="149" y="75"/>
                      </a:lnTo>
                      <a:lnTo>
                        <a:pt x="37" y="150"/>
                      </a:lnTo>
                      <a:lnTo>
                        <a:pt x="0" y="299"/>
                      </a:lnTo>
                      <a:lnTo>
                        <a:pt x="0" y="448"/>
                      </a:lnTo>
                      <a:lnTo>
                        <a:pt x="187" y="1009"/>
                      </a:lnTo>
                      <a:lnTo>
                        <a:pt x="299" y="1569"/>
                      </a:lnTo>
                      <a:lnTo>
                        <a:pt x="411" y="2092"/>
                      </a:lnTo>
                      <a:lnTo>
                        <a:pt x="486" y="2652"/>
                      </a:lnTo>
                      <a:lnTo>
                        <a:pt x="598" y="3810"/>
                      </a:lnTo>
                      <a:lnTo>
                        <a:pt x="672" y="4930"/>
                      </a:lnTo>
                      <a:lnTo>
                        <a:pt x="747" y="6051"/>
                      </a:lnTo>
                      <a:lnTo>
                        <a:pt x="822" y="7208"/>
                      </a:lnTo>
                      <a:lnTo>
                        <a:pt x="971" y="8329"/>
                      </a:lnTo>
                      <a:lnTo>
                        <a:pt x="1083" y="8889"/>
                      </a:lnTo>
                      <a:lnTo>
                        <a:pt x="1195" y="9449"/>
                      </a:lnTo>
                      <a:lnTo>
                        <a:pt x="1270" y="9599"/>
                      </a:lnTo>
                      <a:lnTo>
                        <a:pt x="1382" y="9673"/>
                      </a:lnTo>
                      <a:lnTo>
                        <a:pt x="1494" y="9711"/>
                      </a:lnTo>
                      <a:lnTo>
                        <a:pt x="1643" y="9673"/>
                      </a:lnTo>
                      <a:lnTo>
                        <a:pt x="1755" y="9636"/>
                      </a:lnTo>
                      <a:lnTo>
                        <a:pt x="1868" y="9524"/>
                      </a:lnTo>
                      <a:lnTo>
                        <a:pt x="1905" y="9412"/>
                      </a:lnTo>
                      <a:lnTo>
                        <a:pt x="1905" y="9263"/>
                      </a:lnTo>
                      <a:lnTo>
                        <a:pt x="1755" y="8702"/>
                      </a:lnTo>
                      <a:lnTo>
                        <a:pt x="1681" y="8142"/>
                      </a:lnTo>
                      <a:lnTo>
                        <a:pt x="1531" y="7022"/>
                      </a:lnTo>
                      <a:lnTo>
                        <a:pt x="1419" y="5864"/>
                      </a:lnTo>
                      <a:lnTo>
                        <a:pt x="1382" y="4744"/>
                      </a:lnTo>
                      <a:lnTo>
                        <a:pt x="1307" y="3623"/>
                      </a:lnTo>
                      <a:lnTo>
                        <a:pt x="1195" y="2465"/>
                      </a:lnTo>
                      <a:lnTo>
                        <a:pt x="1121" y="1905"/>
                      </a:lnTo>
                      <a:lnTo>
                        <a:pt x="1009" y="1345"/>
                      </a:lnTo>
                      <a:lnTo>
                        <a:pt x="859" y="822"/>
                      </a:lnTo>
                      <a:lnTo>
                        <a:pt x="710" y="262"/>
                      </a:lnTo>
                      <a:lnTo>
                        <a:pt x="635" y="112"/>
                      </a:lnTo>
                      <a:lnTo>
                        <a:pt x="523" y="38"/>
                      </a:ln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7"/>
                <p:cNvSpPr/>
                <p:nvPr/>
              </p:nvSpPr>
              <p:spPr>
                <a:xfrm>
                  <a:off x="4159652" y="4282508"/>
                  <a:ext cx="35500" cy="27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1131" extrusionOk="0">
                      <a:moveTo>
                        <a:pt x="224" y="1"/>
                      </a:moveTo>
                      <a:lnTo>
                        <a:pt x="112" y="76"/>
                      </a:lnTo>
                      <a:lnTo>
                        <a:pt x="37" y="188"/>
                      </a:lnTo>
                      <a:lnTo>
                        <a:pt x="0" y="337"/>
                      </a:lnTo>
                      <a:lnTo>
                        <a:pt x="37" y="2989"/>
                      </a:lnTo>
                      <a:lnTo>
                        <a:pt x="187" y="5603"/>
                      </a:lnTo>
                      <a:lnTo>
                        <a:pt x="262" y="6910"/>
                      </a:lnTo>
                      <a:lnTo>
                        <a:pt x="411" y="8218"/>
                      </a:lnTo>
                      <a:lnTo>
                        <a:pt x="560" y="9525"/>
                      </a:lnTo>
                      <a:lnTo>
                        <a:pt x="710" y="10832"/>
                      </a:lnTo>
                      <a:lnTo>
                        <a:pt x="747" y="10981"/>
                      </a:lnTo>
                      <a:lnTo>
                        <a:pt x="859" y="11093"/>
                      </a:lnTo>
                      <a:lnTo>
                        <a:pt x="971" y="11131"/>
                      </a:lnTo>
                      <a:lnTo>
                        <a:pt x="1121" y="11093"/>
                      </a:lnTo>
                      <a:lnTo>
                        <a:pt x="1233" y="11056"/>
                      </a:lnTo>
                      <a:lnTo>
                        <a:pt x="1345" y="10944"/>
                      </a:lnTo>
                      <a:lnTo>
                        <a:pt x="1419" y="10832"/>
                      </a:lnTo>
                      <a:lnTo>
                        <a:pt x="1419" y="10645"/>
                      </a:lnTo>
                      <a:lnTo>
                        <a:pt x="1233" y="9375"/>
                      </a:lnTo>
                      <a:lnTo>
                        <a:pt x="1121" y="8068"/>
                      </a:lnTo>
                      <a:lnTo>
                        <a:pt x="971" y="6798"/>
                      </a:lnTo>
                      <a:lnTo>
                        <a:pt x="896" y="5491"/>
                      </a:lnTo>
                      <a:lnTo>
                        <a:pt x="784" y="2914"/>
                      </a:lnTo>
                      <a:lnTo>
                        <a:pt x="710" y="337"/>
                      </a:lnTo>
                      <a:lnTo>
                        <a:pt x="672" y="188"/>
                      </a:lnTo>
                      <a:lnTo>
                        <a:pt x="598" y="76"/>
                      </a:lnTo>
                      <a:lnTo>
                        <a:pt x="48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7"/>
                <p:cNvSpPr/>
                <p:nvPr/>
              </p:nvSpPr>
              <p:spPr>
                <a:xfrm>
                  <a:off x="4224077" y="4247033"/>
                  <a:ext cx="42025" cy="3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2998" extrusionOk="0">
                      <a:moveTo>
                        <a:pt x="224" y="1"/>
                      </a:moveTo>
                      <a:lnTo>
                        <a:pt x="112" y="75"/>
                      </a:lnTo>
                      <a:lnTo>
                        <a:pt x="37" y="188"/>
                      </a:lnTo>
                      <a:lnTo>
                        <a:pt x="0" y="337"/>
                      </a:lnTo>
                      <a:lnTo>
                        <a:pt x="75" y="1868"/>
                      </a:lnTo>
                      <a:lnTo>
                        <a:pt x="187" y="3437"/>
                      </a:lnTo>
                      <a:lnTo>
                        <a:pt x="336" y="4968"/>
                      </a:lnTo>
                      <a:lnTo>
                        <a:pt x="523" y="6499"/>
                      </a:lnTo>
                      <a:lnTo>
                        <a:pt x="710" y="8031"/>
                      </a:lnTo>
                      <a:lnTo>
                        <a:pt x="822" y="9562"/>
                      </a:lnTo>
                      <a:lnTo>
                        <a:pt x="934" y="11093"/>
                      </a:lnTo>
                      <a:lnTo>
                        <a:pt x="971" y="12662"/>
                      </a:lnTo>
                      <a:lnTo>
                        <a:pt x="1008" y="12811"/>
                      </a:lnTo>
                      <a:lnTo>
                        <a:pt x="1083" y="12923"/>
                      </a:lnTo>
                      <a:lnTo>
                        <a:pt x="1195" y="12961"/>
                      </a:lnTo>
                      <a:lnTo>
                        <a:pt x="1307" y="12998"/>
                      </a:lnTo>
                      <a:lnTo>
                        <a:pt x="1457" y="12961"/>
                      </a:lnTo>
                      <a:lnTo>
                        <a:pt x="1569" y="12923"/>
                      </a:lnTo>
                      <a:lnTo>
                        <a:pt x="1643" y="12811"/>
                      </a:lnTo>
                      <a:lnTo>
                        <a:pt x="1681" y="12662"/>
                      </a:lnTo>
                      <a:lnTo>
                        <a:pt x="1643" y="11093"/>
                      </a:lnTo>
                      <a:lnTo>
                        <a:pt x="1569" y="9562"/>
                      </a:lnTo>
                      <a:lnTo>
                        <a:pt x="1419" y="8031"/>
                      </a:lnTo>
                      <a:lnTo>
                        <a:pt x="1270" y="6499"/>
                      </a:lnTo>
                      <a:lnTo>
                        <a:pt x="1083" y="4968"/>
                      </a:lnTo>
                      <a:lnTo>
                        <a:pt x="934" y="3437"/>
                      </a:lnTo>
                      <a:lnTo>
                        <a:pt x="822" y="1868"/>
                      </a:lnTo>
                      <a:lnTo>
                        <a:pt x="747" y="337"/>
                      </a:lnTo>
                      <a:lnTo>
                        <a:pt x="710" y="188"/>
                      </a:lnTo>
                      <a:lnTo>
                        <a:pt x="635" y="75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7"/>
                <p:cNvSpPr/>
                <p:nvPr/>
              </p:nvSpPr>
              <p:spPr>
                <a:xfrm>
                  <a:off x="4289427" y="4271039"/>
                  <a:ext cx="42050" cy="34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3707" extrusionOk="0">
                      <a:moveTo>
                        <a:pt x="225" y="0"/>
                      </a:moveTo>
                      <a:lnTo>
                        <a:pt x="113" y="75"/>
                      </a:lnTo>
                      <a:lnTo>
                        <a:pt x="38" y="187"/>
                      </a:lnTo>
                      <a:lnTo>
                        <a:pt x="0" y="336"/>
                      </a:lnTo>
                      <a:lnTo>
                        <a:pt x="38" y="1980"/>
                      </a:lnTo>
                      <a:lnTo>
                        <a:pt x="150" y="3586"/>
                      </a:lnTo>
                      <a:lnTo>
                        <a:pt x="337" y="5229"/>
                      </a:lnTo>
                      <a:lnTo>
                        <a:pt x="486" y="6835"/>
                      </a:lnTo>
                      <a:lnTo>
                        <a:pt x="673" y="8478"/>
                      </a:lnTo>
                      <a:lnTo>
                        <a:pt x="822" y="10084"/>
                      </a:lnTo>
                      <a:lnTo>
                        <a:pt x="934" y="11727"/>
                      </a:lnTo>
                      <a:lnTo>
                        <a:pt x="972" y="12549"/>
                      </a:lnTo>
                      <a:lnTo>
                        <a:pt x="972" y="13371"/>
                      </a:lnTo>
                      <a:lnTo>
                        <a:pt x="972" y="13520"/>
                      </a:lnTo>
                      <a:lnTo>
                        <a:pt x="1046" y="13632"/>
                      </a:lnTo>
                      <a:lnTo>
                        <a:pt x="1196" y="13670"/>
                      </a:lnTo>
                      <a:lnTo>
                        <a:pt x="1308" y="13707"/>
                      </a:lnTo>
                      <a:lnTo>
                        <a:pt x="1457" y="13670"/>
                      </a:lnTo>
                      <a:lnTo>
                        <a:pt x="1569" y="13632"/>
                      </a:lnTo>
                      <a:lnTo>
                        <a:pt x="1644" y="13520"/>
                      </a:lnTo>
                      <a:lnTo>
                        <a:pt x="1681" y="13371"/>
                      </a:lnTo>
                      <a:lnTo>
                        <a:pt x="1681" y="12549"/>
                      </a:lnTo>
                      <a:lnTo>
                        <a:pt x="1644" y="11727"/>
                      </a:lnTo>
                      <a:lnTo>
                        <a:pt x="1569" y="10084"/>
                      </a:lnTo>
                      <a:lnTo>
                        <a:pt x="1420" y="8478"/>
                      </a:lnTo>
                      <a:lnTo>
                        <a:pt x="1233" y="6835"/>
                      </a:lnTo>
                      <a:lnTo>
                        <a:pt x="1046" y="5229"/>
                      </a:lnTo>
                      <a:lnTo>
                        <a:pt x="897" y="3586"/>
                      </a:lnTo>
                      <a:lnTo>
                        <a:pt x="785" y="1980"/>
                      </a:lnTo>
                      <a:lnTo>
                        <a:pt x="747" y="336"/>
                      </a:lnTo>
                      <a:lnTo>
                        <a:pt x="710" y="187"/>
                      </a:lnTo>
                      <a:lnTo>
                        <a:pt x="635" y="75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7"/>
                <p:cNvSpPr/>
                <p:nvPr/>
              </p:nvSpPr>
              <p:spPr>
                <a:xfrm>
                  <a:off x="4348252" y="4238024"/>
                  <a:ext cx="42975" cy="30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2065" extrusionOk="0">
                      <a:moveTo>
                        <a:pt x="262" y="1"/>
                      </a:moveTo>
                      <a:lnTo>
                        <a:pt x="150" y="75"/>
                      </a:lnTo>
                      <a:lnTo>
                        <a:pt x="38" y="187"/>
                      </a:lnTo>
                      <a:lnTo>
                        <a:pt x="38" y="337"/>
                      </a:lnTo>
                      <a:lnTo>
                        <a:pt x="0" y="3250"/>
                      </a:lnTo>
                      <a:lnTo>
                        <a:pt x="0" y="4669"/>
                      </a:lnTo>
                      <a:lnTo>
                        <a:pt x="38" y="6126"/>
                      </a:lnTo>
                      <a:lnTo>
                        <a:pt x="112" y="7582"/>
                      </a:lnTo>
                      <a:lnTo>
                        <a:pt x="187" y="8292"/>
                      </a:lnTo>
                      <a:lnTo>
                        <a:pt x="299" y="9002"/>
                      </a:lnTo>
                      <a:lnTo>
                        <a:pt x="411" y="9711"/>
                      </a:lnTo>
                      <a:lnTo>
                        <a:pt x="561" y="10421"/>
                      </a:lnTo>
                      <a:lnTo>
                        <a:pt x="747" y="11130"/>
                      </a:lnTo>
                      <a:lnTo>
                        <a:pt x="971" y="11803"/>
                      </a:lnTo>
                      <a:lnTo>
                        <a:pt x="1046" y="11952"/>
                      </a:lnTo>
                      <a:lnTo>
                        <a:pt x="1158" y="12027"/>
                      </a:lnTo>
                      <a:lnTo>
                        <a:pt x="1308" y="12064"/>
                      </a:lnTo>
                      <a:lnTo>
                        <a:pt x="1457" y="12027"/>
                      </a:lnTo>
                      <a:lnTo>
                        <a:pt x="1569" y="11989"/>
                      </a:lnTo>
                      <a:lnTo>
                        <a:pt x="1644" y="11877"/>
                      </a:lnTo>
                      <a:lnTo>
                        <a:pt x="1718" y="11765"/>
                      </a:lnTo>
                      <a:lnTo>
                        <a:pt x="1681" y="11616"/>
                      </a:lnTo>
                      <a:lnTo>
                        <a:pt x="1457" y="10944"/>
                      </a:lnTo>
                      <a:lnTo>
                        <a:pt x="1270" y="10234"/>
                      </a:lnTo>
                      <a:lnTo>
                        <a:pt x="1121" y="9562"/>
                      </a:lnTo>
                      <a:lnTo>
                        <a:pt x="1009" y="8852"/>
                      </a:lnTo>
                      <a:lnTo>
                        <a:pt x="934" y="8143"/>
                      </a:lnTo>
                      <a:lnTo>
                        <a:pt x="859" y="7470"/>
                      </a:lnTo>
                      <a:lnTo>
                        <a:pt x="747" y="6051"/>
                      </a:lnTo>
                      <a:lnTo>
                        <a:pt x="710" y="4594"/>
                      </a:lnTo>
                      <a:lnTo>
                        <a:pt x="710" y="3175"/>
                      </a:lnTo>
                      <a:lnTo>
                        <a:pt x="747" y="337"/>
                      </a:lnTo>
                      <a:lnTo>
                        <a:pt x="710" y="187"/>
                      </a:lnTo>
                      <a:lnTo>
                        <a:pt x="635" y="75"/>
                      </a:lnTo>
                      <a:lnTo>
                        <a:pt x="523" y="38"/>
                      </a:lnTo>
                      <a:lnTo>
                        <a:pt x="3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7"/>
                <p:cNvSpPr/>
                <p:nvPr/>
              </p:nvSpPr>
              <p:spPr>
                <a:xfrm>
                  <a:off x="4410487" y="4145553"/>
                  <a:ext cx="36425" cy="3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" h="13745" extrusionOk="0">
                      <a:moveTo>
                        <a:pt x="374" y="0"/>
                      </a:moveTo>
                      <a:lnTo>
                        <a:pt x="262" y="38"/>
                      </a:lnTo>
                      <a:lnTo>
                        <a:pt x="112" y="113"/>
                      </a:lnTo>
                      <a:lnTo>
                        <a:pt x="38" y="225"/>
                      </a:lnTo>
                      <a:lnTo>
                        <a:pt x="0" y="374"/>
                      </a:lnTo>
                      <a:lnTo>
                        <a:pt x="38" y="1980"/>
                      </a:lnTo>
                      <a:lnTo>
                        <a:pt x="112" y="3623"/>
                      </a:lnTo>
                      <a:lnTo>
                        <a:pt x="224" y="5229"/>
                      </a:lnTo>
                      <a:lnTo>
                        <a:pt x="374" y="6873"/>
                      </a:lnTo>
                      <a:lnTo>
                        <a:pt x="523" y="8479"/>
                      </a:lnTo>
                      <a:lnTo>
                        <a:pt x="635" y="10122"/>
                      </a:lnTo>
                      <a:lnTo>
                        <a:pt x="710" y="11765"/>
                      </a:lnTo>
                      <a:lnTo>
                        <a:pt x="710" y="13371"/>
                      </a:lnTo>
                      <a:lnTo>
                        <a:pt x="747" y="13520"/>
                      </a:lnTo>
                      <a:lnTo>
                        <a:pt x="822" y="13633"/>
                      </a:lnTo>
                      <a:lnTo>
                        <a:pt x="934" y="13707"/>
                      </a:lnTo>
                      <a:lnTo>
                        <a:pt x="1083" y="13745"/>
                      </a:lnTo>
                      <a:lnTo>
                        <a:pt x="1196" y="13707"/>
                      </a:lnTo>
                      <a:lnTo>
                        <a:pt x="1345" y="13633"/>
                      </a:lnTo>
                      <a:lnTo>
                        <a:pt x="1420" y="13520"/>
                      </a:lnTo>
                      <a:lnTo>
                        <a:pt x="1457" y="13371"/>
                      </a:lnTo>
                      <a:lnTo>
                        <a:pt x="1420" y="11765"/>
                      </a:lnTo>
                      <a:lnTo>
                        <a:pt x="1345" y="10122"/>
                      </a:lnTo>
                      <a:lnTo>
                        <a:pt x="1233" y="8479"/>
                      </a:lnTo>
                      <a:lnTo>
                        <a:pt x="1083" y="6873"/>
                      </a:lnTo>
                      <a:lnTo>
                        <a:pt x="934" y="5229"/>
                      </a:lnTo>
                      <a:lnTo>
                        <a:pt x="822" y="3623"/>
                      </a:lnTo>
                      <a:lnTo>
                        <a:pt x="747" y="1980"/>
                      </a:lnTo>
                      <a:lnTo>
                        <a:pt x="747" y="374"/>
                      </a:lnTo>
                      <a:lnTo>
                        <a:pt x="710" y="225"/>
                      </a:lnTo>
                      <a:lnTo>
                        <a:pt x="635" y="113"/>
                      </a:lnTo>
                      <a:lnTo>
                        <a:pt x="523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7"/>
                <p:cNvSpPr/>
                <p:nvPr/>
              </p:nvSpPr>
              <p:spPr>
                <a:xfrm>
                  <a:off x="4482702" y="4211558"/>
                  <a:ext cx="38300" cy="33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13222" extrusionOk="0">
                      <a:moveTo>
                        <a:pt x="299" y="1"/>
                      </a:moveTo>
                      <a:lnTo>
                        <a:pt x="187" y="75"/>
                      </a:lnTo>
                      <a:lnTo>
                        <a:pt x="113" y="187"/>
                      </a:lnTo>
                      <a:lnTo>
                        <a:pt x="75" y="337"/>
                      </a:lnTo>
                      <a:lnTo>
                        <a:pt x="75" y="1905"/>
                      </a:lnTo>
                      <a:lnTo>
                        <a:pt x="38" y="3511"/>
                      </a:lnTo>
                      <a:lnTo>
                        <a:pt x="1" y="5117"/>
                      </a:lnTo>
                      <a:lnTo>
                        <a:pt x="1" y="6686"/>
                      </a:lnTo>
                      <a:lnTo>
                        <a:pt x="38" y="8292"/>
                      </a:lnTo>
                      <a:lnTo>
                        <a:pt x="113" y="9076"/>
                      </a:lnTo>
                      <a:lnTo>
                        <a:pt x="187" y="9860"/>
                      </a:lnTo>
                      <a:lnTo>
                        <a:pt x="299" y="10645"/>
                      </a:lnTo>
                      <a:lnTo>
                        <a:pt x="449" y="11429"/>
                      </a:lnTo>
                      <a:lnTo>
                        <a:pt x="598" y="12213"/>
                      </a:lnTo>
                      <a:lnTo>
                        <a:pt x="822" y="12960"/>
                      </a:lnTo>
                      <a:lnTo>
                        <a:pt x="897" y="13110"/>
                      </a:lnTo>
                      <a:lnTo>
                        <a:pt x="1009" y="13184"/>
                      </a:lnTo>
                      <a:lnTo>
                        <a:pt x="1121" y="13222"/>
                      </a:lnTo>
                      <a:lnTo>
                        <a:pt x="1270" y="13222"/>
                      </a:lnTo>
                      <a:lnTo>
                        <a:pt x="1382" y="13147"/>
                      </a:lnTo>
                      <a:lnTo>
                        <a:pt x="1494" y="13072"/>
                      </a:lnTo>
                      <a:lnTo>
                        <a:pt x="1532" y="12923"/>
                      </a:lnTo>
                      <a:lnTo>
                        <a:pt x="1494" y="12774"/>
                      </a:lnTo>
                      <a:lnTo>
                        <a:pt x="1308" y="12027"/>
                      </a:lnTo>
                      <a:lnTo>
                        <a:pt x="1158" y="11280"/>
                      </a:lnTo>
                      <a:lnTo>
                        <a:pt x="1009" y="10495"/>
                      </a:lnTo>
                      <a:lnTo>
                        <a:pt x="897" y="9711"/>
                      </a:lnTo>
                      <a:lnTo>
                        <a:pt x="822" y="8964"/>
                      </a:lnTo>
                      <a:lnTo>
                        <a:pt x="785" y="8180"/>
                      </a:lnTo>
                      <a:lnTo>
                        <a:pt x="710" y="6611"/>
                      </a:lnTo>
                      <a:lnTo>
                        <a:pt x="710" y="5043"/>
                      </a:lnTo>
                      <a:lnTo>
                        <a:pt x="747" y="3474"/>
                      </a:lnTo>
                      <a:lnTo>
                        <a:pt x="785" y="1905"/>
                      </a:lnTo>
                      <a:lnTo>
                        <a:pt x="822" y="337"/>
                      </a:lnTo>
                      <a:lnTo>
                        <a:pt x="785" y="187"/>
                      </a:lnTo>
                      <a:lnTo>
                        <a:pt x="710" y="75"/>
                      </a:lnTo>
                      <a:lnTo>
                        <a:pt x="59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7"/>
                <p:cNvSpPr/>
                <p:nvPr/>
              </p:nvSpPr>
              <p:spPr>
                <a:xfrm>
                  <a:off x="4542452" y="4222758"/>
                  <a:ext cx="49525" cy="32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13036" extrusionOk="0">
                      <a:moveTo>
                        <a:pt x="449" y="1"/>
                      </a:moveTo>
                      <a:lnTo>
                        <a:pt x="300" y="38"/>
                      </a:lnTo>
                      <a:lnTo>
                        <a:pt x="188" y="113"/>
                      </a:lnTo>
                      <a:lnTo>
                        <a:pt x="113" y="225"/>
                      </a:lnTo>
                      <a:lnTo>
                        <a:pt x="75" y="374"/>
                      </a:lnTo>
                      <a:lnTo>
                        <a:pt x="1" y="1905"/>
                      </a:lnTo>
                      <a:lnTo>
                        <a:pt x="1" y="3474"/>
                      </a:lnTo>
                      <a:lnTo>
                        <a:pt x="38" y="5043"/>
                      </a:lnTo>
                      <a:lnTo>
                        <a:pt x="150" y="6611"/>
                      </a:lnTo>
                      <a:lnTo>
                        <a:pt x="337" y="8180"/>
                      </a:lnTo>
                      <a:lnTo>
                        <a:pt x="561" y="9711"/>
                      </a:lnTo>
                      <a:lnTo>
                        <a:pt x="860" y="11242"/>
                      </a:lnTo>
                      <a:lnTo>
                        <a:pt x="1271" y="12774"/>
                      </a:lnTo>
                      <a:lnTo>
                        <a:pt x="1345" y="12923"/>
                      </a:lnTo>
                      <a:lnTo>
                        <a:pt x="1457" y="12998"/>
                      </a:lnTo>
                      <a:lnTo>
                        <a:pt x="1569" y="13035"/>
                      </a:lnTo>
                      <a:lnTo>
                        <a:pt x="1719" y="12998"/>
                      </a:lnTo>
                      <a:lnTo>
                        <a:pt x="1831" y="12960"/>
                      </a:lnTo>
                      <a:lnTo>
                        <a:pt x="1943" y="12848"/>
                      </a:lnTo>
                      <a:lnTo>
                        <a:pt x="1980" y="12736"/>
                      </a:lnTo>
                      <a:lnTo>
                        <a:pt x="1980" y="12587"/>
                      </a:lnTo>
                      <a:lnTo>
                        <a:pt x="1569" y="11093"/>
                      </a:lnTo>
                      <a:lnTo>
                        <a:pt x="1271" y="9599"/>
                      </a:lnTo>
                      <a:lnTo>
                        <a:pt x="1047" y="8068"/>
                      </a:lnTo>
                      <a:lnTo>
                        <a:pt x="897" y="6537"/>
                      </a:lnTo>
                      <a:lnTo>
                        <a:pt x="785" y="4968"/>
                      </a:lnTo>
                      <a:lnTo>
                        <a:pt x="748" y="3437"/>
                      </a:lnTo>
                      <a:lnTo>
                        <a:pt x="748" y="1905"/>
                      </a:lnTo>
                      <a:lnTo>
                        <a:pt x="785" y="374"/>
                      </a:lnTo>
                      <a:lnTo>
                        <a:pt x="785" y="225"/>
                      </a:lnTo>
                      <a:lnTo>
                        <a:pt x="673" y="113"/>
                      </a:lnTo>
                      <a:lnTo>
                        <a:pt x="561" y="38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7"/>
                <p:cNvSpPr/>
                <p:nvPr/>
              </p:nvSpPr>
              <p:spPr>
                <a:xfrm>
                  <a:off x="4620902" y="4240508"/>
                  <a:ext cx="35500" cy="26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0645" extrusionOk="0">
                      <a:moveTo>
                        <a:pt x="374" y="0"/>
                      </a:moveTo>
                      <a:lnTo>
                        <a:pt x="224" y="38"/>
                      </a:lnTo>
                      <a:lnTo>
                        <a:pt x="112" y="112"/>
                      </a:lnTo>
                      <a:lnTo>
                        <a:pt x="37" y="224"/>
                      </a:lnTo>
                      <a:lnTo>
                        <a:pt x="0" y="374"/>
                      </a:lnTo>
                      <a:lnTo>
                        <a:pt x="75" y="2876"/>
                      </a:lnTo>
                      <a:lnTo>
                        <a:pt x="187" y="5378"/>
                      </a:lnTo>
                      <a:lnTo>
                        <a:pt x="411" y="7881"/>
                      </a:lnTo>
                      <a:lnTo>
                        <a:pt x="710" y="10383"/>
                      </a:lnTo>
                      <a:lnTo>
                        <a:pt x="784" y="10532"/>
                      </a:lnTo>
                      <a:lnTo>
                        <a:pt x="859" y="10645"/>
                      </a:lnTo>
                      <a:lnTo>
                        <a:pt x="1120" y="10645"/>
                      </a:lnTo>
                      <a:lnTo>
                        <a:pt x="1233" y="10607"/>
                      </a:lnTo>
                      <a:lnTo>
                        <a:pt x="1345" y="10495"/>
                      </a:lnTo>
                      <a:lnTo>
                        <a:pt x="1419" y="10383"/>
                      </a:lnTo>
                      <a:lnTo>
                        <a:pt x="1419" y="10196"/>
                      </a:lnTo>
                      <a:lnTo>
                        <a:pt x="1120" y="7769"/>
                      </a:lnTo>
                      <a:lnTo>
                        <a:pt x="896" y="5304"/>
                      </a:lnTo>
                      <a:lnTo>
                        <a:pt x="784" y="2839"/>
                      </a:lnTo>
                      <a:lnTo>
                        <a:pt x="747" y="374"/>
                      </a:lnTo>
                      <a:lnTo>
                        <a:pt x="710" y="224"/>
                      </a:lnTo>
                      <a:lnTo>
                        <a:pt x="598" y="112"/>
                      </a:lnTo>
                      <a:lnTo>
                        <a:pt x="486" y="38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27"/>
                <p:cNvSpPr/>
                <p:nvPr/>
              </p:nvSpPr>
              <p:spPr>
                <a:xfrm>
                  <a:off x="4701177" y="4181683"/>
                  <a:ext cx="38325" cy="3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14679" extrusionOk="0">
                      <a:moveTo>
                        <a:pt x="337" y="0"/>
                      </a:moveTo>
                      <a:lnTo>
                        <a:pt x="225" y="75"/>
                      </a:lnTo>
                      <a:lnTo>
                        <a:pt x="150" y="187"/>
                      </a:lnTo>
                      <a:lnTo>
                        <a:pt x="113" y="337"/>
                      </a:lnTo>
                      <a:lnTo>
                        <a:pt x="76" y="2092"/>
                      </a:lnTo>
                      <a:lnTo>
                        <a:pt x="38" y="3885"/>
                      </a:lnTo>
                      <a:lnTo>
                        <a:pt x="1" y="5640"/>
                      </a:lnTo>
                      <a:lnTo>
                        <a:pt x="1" y="7433"/>
                      </a:lnTo>
                      <a:lnTo>
                        <a:pt x="76" y="9188"/>
                      </a:lnTo>
                      <a:lnTo>
                        <a:pt x="113" y="10047"/>
                      </a:lnTo>
                      <a:lnTo>
                        <a:pt x="225" y="10943"/>
                      </a:lnTo>
                      <a:lnTo>
                        <a:pt x="337" y="11802"/>
                      </a:lnTo>
                      <a:lnTo>
                        <a:pt x="449" y="12661"/>
                      </a:lnTo>
                      <a:lnTo>
                        <a:pt x="636" y="13558"/>
                      </a:lnTo>
                      <a:lnTo>
                        <a:pt x="823" y="14417"/>
                      </a:lnTo>
                      <a:lnTo>
                        <a:pt x="897" y="14566"/>
                      </a:lnTo>
                      <a:lnTo>
                        <a:pt x="1009" y="14641"/>
                      </a:lnTo>
                      <a:lnTo>
                        <a:pt x="1121" y="14678"/>
                      </a:lnTo>
                      <a:lnTo>
                        <a:pt x="1271" y="14641"/>
                      </a:lnTo>
                      <a:lnTo>
                        <a:pt x="1383" y="14603"/>
                      </a:lnTo>
                      <a:lnTo>
                        <a:pt x="1495" y="14491"/>
                      </a:lnTo>
                      <a:lnTo>
                        <a:pt x="1532" y="14379"/>
                      </a:lnTo>
                      <a:lnTo>
                        <a:pt x="1532" y="14230"/>
                      </a:lnTo>
                      <a:lnTo>
                        <a:pt x="1345" y="13371"/>
                      </a:lnTo>
                      <a:lnTo>
                        <a:pt x="1159" y="12512"/>
                      </a:lnTo>
                      <a:lnTo>
                        <a:pt x="1047" y="11653"/>
                      </a:lnTo>
                      <a:lnTo>
                        <a:pt x="935" y="10794"/>
                      </a:lnTo>
                      <a:lnTo>
                        <a:pt x="860" y="9935"/>
                      </a:lnTo>
                      <a:lnTo>
                        <a:pt x="785" y="9076"/>
                      </a:lnTo>
                      <a:lnTo>
                        <a:pt x="748" y="7321"/>
                      </a:lnTo>
                      <a:lnTo>
                        <a:pt x="748" y="5565"/>
                      </a:lnTo>
                      <a:lnTo>
                        <a:pt x="785" y="3810"/>
                      </a:lnTo>
                      <a:lnTo>
                        <a:pt x="823" y="2092"/>
                      </a:lnTo>
                      <a:lnTo>
                        <a:pt x="823" y="337"/>
                      </a:lnTo>
                      <a:lnTo>
                        <a:pt x="785" y="187"/>
                      </a:lnTo>
                      <a:lnTo>
                        <a:pt x="711" y="75"/>
                      </a:lnTo>
                      <a:lnTo>
                        <a:pt x="59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27"/>
                <p:cNvSpPr/>
                <p:nvPr/>
              </p:nvSpPr>
              <p:spPr>
                <a:xfrm>
                  <a:off x="4769352" y="4210633"/>
                  <a:ext cx="35500" cy="3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2811" extrusionOk="0">
                      <a:moveTo>
                        <a:pt x="411" y="0"/>
                      </a:moveTo>
                      <a:lnTo>
                        <a:pt x="299" y="38"/>
                      </a:lnTo>
                      <a:lnTo>
                        <a:pt x="150" y="75"/>
                      </a:lnTo>
                      <a:lnTo>
                        <a:pt x="75" y="187"/>
                      </a:lnTo>
                      <a:lnTo>
                        <a:pt x="0" y="299"/>
                      </a:lnTo>
                      <a:lnTo>
                        <a:pt x="0" y="486"/>
                      </a:lnTo>
                      <a:lnTo>
                        <a:pt x="224" y="1942"/>
                      </a:lnTo>
                      <a:lnTo>
                        <a:pt x="411" y="3436"/>
                      </a:lnTo>
                      <a:lnTo>
                        <a:pt x="523" y="4930"/>
                      </a:lnTo>
                      <a:lnTo>
                        <a:pt x="598" y="6424"/>
                      </a:lnTo>
                      <a:lnTo>
                        <a:pt x="673" y="7955"/>
                      </a:lnTo>
                      <a:lnTo>
                        <a:pt x="673" y="9449"/>
                      </a:lnTo>
                      <a:lnTo>
                        <a:pt x="710" y="12437"/>
                      </a:lnTo>
                      <a:lnTo>
                        <a:pt x="710" y="12586"/>
                      </a:lnTo>
                      <a:lnTo>
                        <a:pt x="822" y="12699"/>
                      </a:lnTo>
                      <a:lnTo>
                        <a:pt x="934" y="12773"/>
                      </a:lnTo>
                      <a:lnTo>
                        <a:pt x="1046" y="12811"/>
                      </a:lnTo>
                      <a:lnTo>
                        <a:pt x="1196" y="12773"/>
                      </a:lnTo>
                      <a:lnTo>
                        <a:pt x="1308" y="12699"/>
                      </a:lnTo>
                      <a:lnTo>
                        <a:pt x="1382" y="12586"/>
                      </a:lnTo>
                      <a:lnTo>
                        <a:pt x="1420" y="12437"/>
                      </a:lnTo>
                      <a:lnTo>
                        <a:pt x="1420" y="9375"/>
                      </a:lnTo>
                      <a:lnTo>
                        <a:pt x="1382" y="7881"/>
                      </a:lnTo>
                      <a:lnTo>
                        <a:pt x="1345" y="6349"/>
                      </a:lnTo>
                      <a:lnTo>
                        <a:pt x="1233" y="4818"/>
                      </a:lnTo>
                      <a:lnTo>
                        <a:pt x="1121" y="3287"/>
                      </a:lnTo>
                      <a:lnTo>
                        <a:pt x="934" y="1793"/>
                      </a:lnTo>
                      <a:lnTo>
                        <a:pt x="710" y="262"/>
                      </a:lnTo>
                      <a:lnTo>
                        <a:pt x="635" y="150"/>
                      </a:lnTo>
                      <a:lnTo>
                        <a:pt x="523" y="38"/>
                      </a:ln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55" name="Google Shape;1855;p27"/>
              <p:cNvSpPr/>
              <p:nvPr/>
            </p:nvSpPr>
            <p:spPr>
              <a:xfrm rot="-7200071" flipH="1">
                <a:off x="-470775" y="-1908310"/>
                <a:ext cx="2566011" cy="2463325"/>
              </a:xfrm>
              <a:custGeom>
                <a:avLst/>
                <a:gdLst/>
                <a:ahLst/>
                <a:cxnLst/>
                <a:rect l="l" t="t" r="r" b="b"/>
                <a:pathLst>
                  <a:path w="49553" h="47570" extrusionOk="0">
                    <a:moveTo>
                      <a:pt x="34604" y="0"/>
                    </a:moveTo>
                    <a:lnTo>
                      <a:pt x="34026" y="41"/>
                    </a:lnTo>
                    <a:lnTo>
                      <a:pt x="33448" y="83"/>
                    </a:lnTo>
                    <a:lnTo>
                      <a:pt x="32828" y="207"/>
                    </a:lnTo>
                    <a:lnTo>
                      <a:pt x="32209" y="330"/>
                    </a:lnTo>
                    <a:lnTo>
                      <a:pt x="31590" y="496"/>
                    </a:lnTo>
                    <a:lnTo>
                      <a:pt x="30268" y="867"/>
                    </a:lnTo>
                    <a:lnTo>
                      <a:pt x="28947" y="1363"/>
                    </a:lnTo>
                    <a:lnTo>
                      <a:pt x="24529" y="3138"/>
                    </a:lnTo>
                    <a:lnTo>
                      <a:pt x="22257" y="4088"/>
                    </a:lnTo>
                    <a:lnTo>
                      <a:pt x="19904" y="5079"/>
                    </a:lnTo>
                    <a:lnTo>
                      <a:pt x="17426" y="6153"/>
                    </a:lnTo>
                    <a:lnTo>
                      <a:pt x="14783" y="7350"/>
                    </a:lnTo>
                    <a:lnTo>
                      <a:pt x="11893" y="8672"/>
                    </a:lnTo>
                    <a:lnTo>
                      <a:pt x="8796" y="10200"/>
                    </a:lnTo>
                    <a:lnTo>
                      <a:pt x="7887" y="10654"/>
                    </a:lnTo>
                    <a:lnTo>
                      <a:pt x="7020" y="11108"/>
                    </a:lnTo>
                    <a:lnTo>
                      <a:pt x="6194" y="11604"/>
                    </a:lnTo>
                    <a:lnTo>
                      <a:pt x="5451" y="12099"/>
                    </a:lnTo>
                    <a:lnTo>
                      <a:pt x="4708" y="12595"/>
                    </a:lnTo>
                    <a:lnTo>
                      <a:pt x="4047" y="13131"/>
                    </a:lnTo>
                    <a:lnTo>
                      <a:pt x="3428" y="13627"/>
                    </a:lnTo>
                    <a:lnTo>
                      <a:pt x="2808" y="14164"/>
                    </a:lnTo>
                    <a:lnTo>
                      <a:pt x="2313" y="14701"/>
                    </a:lnTo>
                    <a:lnTo>
                      <a:pt x="1817" y="15237"/>
                    </a:lnTo>
                    <a:lnTo>
                      <a:pt x="1404" y="15815"/>
                    </a:lnTo>
                    <a:lnTo>
                      <a:pt x="1033" y="16352"/>
                    </a:lnTo>
                    <a:lnTo>
                      <a:pt x="702" y="16930"/>
                    </a:lnTo>
                    <a:lnTo>
                      <a:pt x="454" y="17508"/>
                    </a:lnTo>
                    <a:lnTo>
                      <a:pt x="248" y="18087"/>
                    </a:lnTo>
                    <a:lnTo>
                      <a:pt x="124" y="18623"/>
                    </a:lnTo>
                    <a:lnTo>
                      <a:pt x="42" y="19243"/>
                    </a:lnTo>
                    <a:lnTo>
                      <a:pt x="0" y="19821"/>
                    </a:lnTo>
                    <a:lnTo>
                      <a:pt x="42" y="20399"/>
                    </a:lnTo>
                    <a:lnTo>
                      <a:pt x="124" y="20977"/>
                    </a:lnTo>
                    <a:lnTo>
                      <a:pt x="289" y="21555"/>
                    </a:lnTo>
                    <a:lnTo>
                      <a:pt x="537" y="22133"/>
                    </a:lnTo>
                    <a:lnTo>
                      <a:pt x="826" y="22711"/>
                    </a:lnTo>
                    <a:lnTo>
                      <a:pt x="1198" y="23290"/>
                    </a:lnTo>
                    <a:lnTo>
                      <a:pt x="1611" y="23909"/>
                    </a:lnTo>
                    <a:lnTo>
                      <a:pt x="2106" y="24487"/>
                    </a:lnTo>
                    <a:lnTo>
                      <a:pt x="2684" y="25065"/>
                    </a:lnTo>
                    <a:lnTo>
                      <a:pt x="3345" y="25602"/>
                    </a:lnTo>
                    <a:lnTo>
                      <a:pt x="4047" y="26180"/>
                    </a:lnTo>
                    <a:lnTo>
                      <a:pt x="4832" y="26758"/>
                    </a:lnTo>
                    <a:lnTo>
                      <a:pt x="5699" y="27295"/>
                    </a:lnTo>
                    <a:lnTo>
                      <a:pt x="6648" y="27873"/>
                    </a:lnTo>
                    <a:lnTo>
                      <a:pt x="9333" y="29401"/>
                    </a:lnTo>
                    <a:lnTo>
                      <a:pt x="12058" y="31094"/>
                    </a:lnTo>
                    <a:lnTo>
                      <a:pt x="14907" y="32870"/>
                    </a:lnTo>
                    <a:lnTo>
                      <a:pt x="17922" y="34810"/>
                    </a:lnTo>
                    <a:lnTo>
                      <a:pt x="21184" y="36875"/>
                    </a:lnTo>
                    <a:lnTo>
                      <a:pt x="24776" y="39105"/>
                    </a:lnTo>
                    <a:lnTo>
                      <a:pt x="28740" y="41500"/>
                    </a:lnTo>
                    <a:lnTo>
                      <a:pt x="33159" y="44101"/>
                    </a:lnTo>
                    <a:lnTo>
                      <a:pt x="34398" y="44762"/>
                    </a:lnTo>
                    <a:lnTo>
                      <a:pt x="35554" y="45381"/>
                    </a:lnTo>
                    <a:lnTo>
                      <a:pt x="36669" y="45918"/>
                    </a:lnTo>
                    <a:lnTo>
                      <a:pt x="37742" y="46373"/>
                    </a:lnTo>
                    <a:lnTo>
                      <a:pt x="38775" y="46744"/>
                    </a:lnTo>
                    <a:lnTo>
                      <a:pt x="39766" y="47033"/>
                    </a:lnTo>
                    <a:lnTo>
                      <a:pt x="40716" y="47281"/>
                    </a:lnTo>
                    <a:lnTo>
                      <a:pt x="41624" y="47446"/>
                    </a:lnTo>
                    <a:lnTo>
                      <a:pt x="42450" y="47570"/>
                    </a:lnTo>
                    <a:lnTo>
                      <a:pt x="44019" y="47570"/>
                    </a:lnTo>
                    <a:lnTo>
                      <a:pt x="44721" y="47446"/>
                    </a:lnTo>
                    <a:lnTo>
                      <a:pt x="45382" y="47281"/>
                    </a:lnTo>
                    <a:lnTo>
                      <a:pt x="45960" y="47074"/>
                    </a:lnTo>
                    <a:lnTo>
                      <a:pt x="46538" y="46785"/>
                    </a:lnTo>
                    <a:lnTo>
                      <a:pt x="47033" y="46414"/>
                    </a:lnTo>
                    <a:lnTo>
                      <a:pt x="47529" y="46001"/>
                    </a:lnTo>
                    <a:lnTo>
                      <a:pt x="47942" y="45547"/>
                    </a:lnTo>
                    <a:lnTo>
                      <a:pt x="48313" y="45010"/>
                    </a:lnTo>
                    <a:lnTo>
                      <a:pt x="48644" y="44432"/>
                    </a:lnTo>
                    <a:lnTo>
                      <a:pt x="48933" y="43771"/>
                    </a:lnTo>
                    <a:lnTo>
                      <a:pt x="49139" y="43069"/>
                    </a:lnTo>
                    <a:lnTo>
                      <a:pt x="49305" y="42326"/>
                    </a:lnTo>
                    <a:lnTo>
                      <a:pt x="49470" y="41500"/>
                    </a:lnTo>
                    <a:lnTo>
                      <a:pt x="49552" y="40674"/>
                    </a:lnTo>
                    <a:lnTo>
                      <a:pt x="49552" y="39724"/>
                    </a:lnTo>
                    <a:lnTo>
                      <a:pt x="49552" y="38775"/>
                    </a:lnTo>
                    <a:lnTo>
                      <a:pt x="49470" y="37742"/>
                    </a:lnTo>
                    <a:lnTo>
                      <a:pt x="49387" y="36669"/>
                    </a:lnTo>
                    <a:lnTo>
                      <a:pt x="49222" y="35554"/>
                    </a:lnTo>
                    <a:lnTo>
                      <a:pt x="48974" y="34397"/>
                    </a:lnTo>
                    <a:lnTo>
                      <a:pt x="48726" y="33200"/>
                    </a:lnTo>
                    <a:lnTo>
                      <a:pt x="47075" y="26056"/>
                    </a:lnTo>
                    <a:lnTo>
                      <a:pt x="45795" y="20193"/>
                    </a:lnTo>
                    <a:lnTo>
                      <a:pt x="44721" y="15072"/>
                    </a:lnTo>
                    <a:lnTo>
                      <a:pt x="43730" y="10158"/>
                    </a:lnTo>
                    <a:lnTo>
                      <a:pt x="43523" y="9167"/>
                    </a:lnTo>
                    <a:lnTo>
                      <a:pt x="43317" y="8259"/>
                    </a:lnTo>
                    <a:lnTo>
                      <a:pt x="43069" y="7433"/>
                    </a:lnTo>
                    <a:lnTo>
                      <a:pt x="42780" y="6607"/>
                    </a:lnTo>
                    <a:lnTo>
                      <a:pt x="42491" y="5864"/>
                    </a:lnTo>
                    <a:lnTo>
                      <a:pt x="42202" y="5162"/>
                    </a:lnTo>
                    <a:lnTo>
                      <a:pt x="41872" y="4501"/>
                    </a:lnTo>
                    <a:lnTo>
                      <a:pt x="41541" y="3882"/>
                    </a:lnTo>
                    <a:lnTo>
                      <a:pt x="41211" y="3345"/>
                    </a:lnTo>
                    <a:lnTo>
                      <a:pt x="40839" y="2849"/>
                    </a:lnTo>
                    <a:lnTo>
                      <a:pt x="40426" y="2354"/>
                    </a:lnTo>
                    <a:lnTo>
                      <a:pt x="40055" y="1941"/>
                    </a:lnTo>
                    <a:lnTo>
                      <a:pt x="39601" y="1569"/>
                    </a:lnTo>
                    <a:lnTo>
                      <a:pt x="39188" y="1239"/>
                    </a:lnTo>
                    <a:lnTo>
                      <a:pt x="38733" y="950"/>
                    </a:lnTo>
                    <a:lnTo>
                      <a:pt x="38279" y="702"/>
                    </a:lnTo>
                    <a:lnTo>
                      <a:pt x="37784" y="496"/>
                    </a:lnTo>
                    <a:lnTo>
                      <a:pt x="37288" y="330"/>
                    </a:lnTo>
                    <a:lnTo>
                      <a:pt x="36793" y="165"/>
                    </a:lnTo>
                    <a:lnTo>
                      <a:pt x="36256" y="83"/>
                    </a:lnTo>
                    <a:lnTo>
                      <a:pt x="357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7"/>
              <p:cNvSpPr/>
              <p:nvPr/>
            </p:nvSpPr>
            <p:spPr>
              <a:xfrm rot="10800000" flipH="1">
                <a:off x="-1600973" y="4090166"/>
                <a:ext cx="2834158" cy="2758413"/>
              </a:xfrm>
              <a:custGeom>
                <a:avLst/>
                <a:gdLst/>
                <a:ahLst/>
                <a:cxnLst/>
                <a:rect l="l" t="t" r="r" b="b"/>
                <a:pathLst>
                  <a:path w="38652" h="37619" extrusionOk="0">
                    <a:moveTo>
                      <a:pt x="18996" y="1"/>
                    </a:moveTo>
                    <a:lnTo>
                      <a:pt x="18005" y="42"/>
                    </a:lnTo>
                    <a:lnTo>
                      <a:pt x="16848" y="124"/>
                    </a:lnTo>
                    <a:lnTo>
                      <a:pt x="15775" y="248"/>
                    </a:lnTo>
                    <a:lnTo>
                      <a:pt x="14701" y="413"/>
                    </a:lnTo>
                    <a:lnTo>
                      <a:pt x="13669" y="661"/>
                    </a:lnTo>
                    <a:lnTo>
                      <a:pt x="12636" y="909"/>
                    </a:lnTo>
                    <a:lnTo>
                      <a:pt x="11645" y="1239"/>
                    </a:lnTo>
                    <a:lnTo>
                      <a:pt x="10696" y="1570"/>
                    </a:lnTo>
                    <a:lnTo>
                      <a:pt x="9787" y="1983"/>
                    </a:lnTo>
                    <a:lnTo>
                      <a:pt x="8920" y="2437"/>
                    </a:lnTo>
                    <a:lnTo>
                      <a:pt x="8053" y="2891"/>
                    </a:lnTo>
                    <a:lnTo>
                      <a:pt x="7268" y="3428"/>
                    </a:lnTo>
                    <a:lnTo>
                      <a:pt x="6484" y="4006"/>
                    </a:lnTo>
                    <a:lnTo>
                      <a:pt x="5740" y="4625"/>
                    </a:lnTo>
                    <a:lnTo>
                      <a:pt x="5038" y="5245"/>
                    </a:lnTo>
                    <a:lnTo>
                      <a:pt x="4378" y="5947"/>
                    </a:lnTo>
                    <a:lnTo>
                      <a:pt x="3758" y="6649"/>
                    </a:lnTo>
                    <a:lnTo>
                      <a:pt x="3222" y="7433"/>
                    </a:lnTo>
                    <a:lnTo>
                      <a:pt x="2685" y="8218"/>
                    </a:lnTo>
                    <a:lnTo>
                      <a:pt x="2189" y="9044"/>
                    </a:lnTo>
                    <a:lnTo>
                      <a:pt x="1735" y="9911"/>
                    </a:lnTo>
                    <a:lnTo>
                      <a:pt x="1363" y="10819"/>
                    </a:lnTo>
                    <a:lnTo>
                      <a:pt x="992" y="11769"/>
                    </a:lnTo>
                    <a:lnTo>
                      <a:pt x="703" y="12760"/>
                    </a:lnTo>
                    <a:lnTo>
                      <a:pt x="455" y="13751"/>
                    </a:lnTo>
                    <a:lnTo>
                      <a:pt x="248" y="14784"/>
                    </a:lnTo>
                    <a:lnTo>
                      <a:pt x="125" y="15857"/>
                    </a:lnTo>
                    <a:lnTo>
                      <a:pt x="42" y="16931"/>
                    </a:lnTo>
                    <a:lnTo>
                      <a:pt x="1" y="18087"/>
                    </a:lnTo>
                    <a:lnTo>
                      <a:pt x="1" y="19243"/>
                    </a:lnTo>
                    <a:lnTo>
                      <a:pt x="83" y="20441"/>
                    </a:lnTo>
                    <a:lnTo>
                      <a:pt x="207" y="21638"/>
                    </a:lnTo>
                    <a:lnTo>
                      <a:pt x="414" y="22877"/>
                    </a:lnTo>
                    <a:lnTo>
                      <a:pt x="620" y="24116"/>
                    </a:lnTo>
                    <a:lnTo>
                      <a:pt x="909" y="25272"/>
                    </a:lnTo>
                    <a:lnTo>
                      <a:pt x="1198" y="26346"/>
                    </a:lnTo>
                    <a:lnTo>
                      <a:pt x="1570" y="27378"/>
                    </a:lnTo>
                    <a:lnTo>
                      <a:pt x="1941" y="28369"/>
                    </a:lnTo>
                    <a:lnTo>
                      <a:pt x="2354" y="29278"/>
                    </a:lnTo>
                    <a:lnTo>
                      <a:pt x="2809" y="30145"/>
                    </a:lnTo>
                    <a:lnTo>
                      <a:pt x="3263" y="30929"/>
                    </a:lnTo>
                    <a:lnTo>
                      <a:pt x="3758" y="31673"/>
                    </a:lnTo>
                    <a:lnTo>
                      <a:pt x="4254" y="32375"/>
                    </a:lnTo>
                    <a:lnTo>
                      <a:pt x="4832" y="32994"/>
                    </a:lnTo>
                    <a:lnTo>
                      <a:pt x="5369" y="33613"/>
                    </a:lnTo>
                    <a:lnTo>
                      <a:pt x="5947" y="34150"/>
                    </a:lnTo>
                    <a:lnTo>
                      <a:pt x="6566" y="34646"/>
                    </a:lnTo>
                    <a:lnTo>
                      <a:pt x="7186" y="35100"/>
                    </a:lnTo>
                    <a:lnTo>
                      <a:pt x="7846" y="35472"/>
                    </a:lnTo>
                    <a:lnTo>
                      <a:pt x="8466" y="35843"/>
                    </a:lnTo>
                    <a:lnTo>
                      <a:pt x="9127" y="36174"/>
                    </a:lnTo>
                    <a:lnTo>
                      <a:pt x="9829" y="36463"/>
                    </a:lnTo>
                    <a:lnTo>
                      <a:pt x="10489" y="36710"/>
                    </a:lnTo>
                    <a:lnTo>
                      <a:pt x="11191" y="36958"/>
                    </a:lnTo>
                    <a:lnTo>
                      <a:pt x="11893" y="37123"/>
                    </a:lnTo>
                    <a:lnTo>
                      <a:pt x="12595" y="37288"/>
                    </a:lnTo>
                    <a:lnTo>
                      <a:pt x="13297" y="37412"/>
                    </a:lnTo>
                    <a:lnTo>
                      <a:pt x="13999" y="37495"/>
                    </a:lnTo>
                    <a:lnTo>
                      <a:pt x="14701" y="37577"/>
                    </a:lnTo>
                    <a:lnTo>
                      <a:pt x="16105" y="37619"/>
                    </a:lnTo>
                    <a:lnTo>
                      <a:pt x="17468" y="37619"/>
                    </a:lnTo>
                    <a:lnTo>
                      <a:pt x="18830" y="37495"/>
                    </a:lnTo>
                    <a:lnTo>
                      <a:pt x="20152" y="37371"/>
                    </a:lnTo>
                    <a:lnTo>
                      <a:pt x="21515" y="37165"/>
                    </a:lnTo>
                    <a:lnTo>
                      <a:pt x="22877" y="36958"/>
                    </a:lnTo>
                    <a:lnTo>
                      <a:pt x="24240" y="36669"/>
                    </a:lnTo>
                    <a:lnTo>
                      <a:pt x="25561" y="36339"/>
                    </a:lnTo>
                    <a:lnTo>
                      <a:pt x="26924" y="35926"/>
                    </a:lnTo>
                    <a:lnTo>
                      <a:pt x="28204" y="35430"/>
                    </a:lnTo>
                    <a:lnTo>
                      <a:pt x="28865" y="35182"/>
                    </a:lnTo>
                    <a:lnTo>
                      <a:pt x="29484" y="34893"/>
                    </a:lnTo>
                    <a:lnTo>
                      <a:pt x="30104" y="34563"/>
                    </a:lnTo>
                    <a:lnTo>
                      <a:pt x="30723" y="34233"/>
                    </a:lnTo>
                    <a:lnTo>
                      <a:pt x="31301" y="33861"/>
                    </a:lnTo>
                    <a:lnTo>
                      <a:pt x="31879" y="33448"/>
                    </a:lnTo>
                    <a:lnTo>
                      <a:pt x="32416" y="33035"/>
                    </a:lnTo>
                    <a:lnTo>
                      <a:pt x="32994" y="32581"/>
                    </a:lnTo>
                    <a:lnTo>
                      <a:pt x="33490" y="32085"/>
                    </a:lnTo>
                    <a:lnTo>
                      <a:pt x="34026" y="31590"/>
                    </a:lnTo>
                    <a:lnTo>
                      <a:pt x="34481" y="31053"/>
                    </a:lnTo>
                    <a:lnTo>
                      <a:pt x="34976" y="30475"/>
                    </a:lnTo>
                    <a:lnTo>
                      <a:pt x="35389" y="29856"/>
                    </a:lnTo>
                    <a:lnTo>
                      <a:pt x="35802" y="29236"/>
                    </a:lnTo>
                    <a:lnTo>
                      <a:pt x="36215" y="28534"/>
                    </a:lnTo>
                    <a:lnTo>
                      <a:pt x="36587" y="27832"/>
                    </a:lnTo>
                    <a:lnTo>
                      <a:pt x="36917" y="27089"/>
                    </a:lnTo>
                    <a:lnTo>
                      <a:pt x="37206" y="26263"/>
                    </a:lnTo>
                    <a:lnTo>
                      <a:pt x="37495" y="25437"/>
                    </a:lnTo>
                    <a:lnTo>
                      <a:pt x="37743" y="24529"/>
                    </a:lnTo>
                    <a:lnTo>
                      <a:pt x="37991" y="23620"/>
                    </a:lnTo>
                    <a:lnTo>
                      <a:pt x="38197" y="22629"/>
                    </a:lnTo>
                    <a:lnTo>
                      <a:pt x="38362" y="21597"/>
                    </a:lnTo>
                    <a:lnTo>
                      <a:pt x="38486" y="20523"/>
                    </a:lnTo>
                    <a:lnTo>
                      <a:pt x="38610" y="19450"/>
                    </a:lnTo>
                    <a:lnTo>
                      <a:pt x="38651" y="18376"/>
                    </a:lnTo>
                    <a:lnTo>
                      <a:pt x="38651" y="17261"/>
                    </a:lnTo>
                    <a:lnTo>
                      <a:pt x="38610" y="16146"/>
                    </a:lnTo>
                    <a:lnTo>
                      <a:pt x="38486" y="14990"/>
                    </a:lnTo>
                    <a:lnTo>
                      <a:pt x="38362" y="13875"/>
                    </a:lnTo>
                    <a:lnTo>
                      <a:pt x="38114" y="12760"/>
                    </a:lnTo>
                    <a:lnTo>
                      <a:pt x="37825" y="11645"/>
                    </a:lnTo>
                    <a:lnTo>
                      <a:pt x="37495" y="10572"/>
                    </a:lnTo>
                    <a:lnTo>
                      <a:pt x="37082" y="9498"/>
                    </a:lnTo>
                    <a:lnTo>
                      <a:pt x="36587" y="8466"/>
                    </a:lnTo>
                    <a:lnTo>
                      <a:pt x="36009" y="7433"/>
                    </a:lnTo>
                    <a:lnTo>
                      <a:pt x="35348" y="6484"/>
                    </a:lnTo>
                    <a:lnTo>
                      <a:pt x="34605" y="5575"/>
                    </a:lnTo>
                    <a:lnTo>
                      <a:pt x="34233" y="5121"/>
                    </a:lnTo>
                    <a:lnTo>
                      <a:pt x="33779" y="4708"/>
                    </a:lnTo>
                    <a:lnTo>
                      <a:pt x="33366" y="4295"/>
                    </a:lnTo>
                    <a:lnTo>
                      <a:pt x="32870" y="3882"/>
                    </a:lnTo>
                    <a:lnTo>
                      <a:pt x="32375" y="3510"/>
                    </a:lnTo>
                    <a:lnTo>
                      <a:pt x="31879" y="3139"/>
                    </a:lnTo>
                    <a:lnTo>
                      <a:pt x="31342" y="2767"/>
                    </a:lnTo>
                    <a:lnTo>
                      <a:pt x="30764" y="2437"/>
                    </a:lnTo>
                    <a:lnTo>
                      <a:pt x="30186" y="2148"/>
                    </a:lnTo>
                    <a:lnTo>
                      <a:pt x="29567" y="1817"/>
                    </a:lnTo>
                    <a:lnTo>
                      <a:pt x="28906" y="1570"/>
                    </a:lnTo>
                    <a:lnTo>
                      <a:pt x="28245" y="1281"/>
                    </a:lnTo>
                    <a:lnTo>
                      <a:pt x="27543" y="1074"/>
                    </a:lnTo>
                    <a:lnTo>
                      <a:pt x="26841" y="868"/>
                    </a:lnTo>
                    <a:lnTo>
                      <a:pt x="26057" y="661"/>
                    </a:lnTo>
                    <a:lnTo>
                      <a:pt x="25314" y="496"/>
                    </a:lnTo>
                    <a:lnTo>
                      <a:pt x="24488" y="331"/>
                    </a:lnTo>
                    <a:lnTo>
                      <a:pt x="23662" y="207"/>
                    </a:lnTo>
                    <a:lnTo>
                      <a:pt x="22795" y="124"/>
                    </a:lnTo>
                    <a:lnTo>
                      <a:pt x="21886" y="42"/>
                    </a:lnTo>
                    <a:lnTo>
                      <a:pt x="209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7" name="Google Shape;1857;p27"/>
              <p:cNvGrpSpPr/>
              <p:nvPr/>
            </p:nvGrpSpPr>
            <p:grpSpPr>
              <a:xfrm flipH="1">
                <a:off x="647352" y="4260847"/>
                <a:ext cx="855728" cy="505325"/>
                <a:chOff x="6340995" y="239202"/>
                <a:chExt cx="1252897" cy="739861"/>
              </a:xfrm>
            </p:grpSpPr>
            <p:sp>
              <p:nvSpPr>
                <p:cNvPr id="1858" name="Google Shape;1858;p27"/>
                <p:cNvSpPr/>
                <p:nvPr/>
              </p:nvSpPr>
              <p:spPr>
                <a:xfrm rot="1226450">
                  <a:off x="6758943" y="414381"/>
                  <a:ext cx="252002" cy="16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" h="3698" extrusionOk="0">
                      <a:moveTo>
                        <a:pt x="3100" y="0"/>
                      </a:moveTo>
                      <a:lnTo>
                        <a:pt x="2689" y="75"/>
                      </a:lnTo>
                      <a:lnTo>
                        <a:pt x="2279" y="150"/>
                      </a:lnTo>
                      <a:lnTo>
                        <a:pt x="1868" y="299"/>
                      </a:lnTo>
                      <a:lnTo>
                        <a:pt x="1457" y="486"/>
                      </a:lnTo>
                      <a:lnTo>
                        <a:pt x="1083" y="710"/>
                      </a:lnTo>
                      <a:lnTo>
                        <a:pt x="710" y="971"/>
                      </a:lnTo>
                      <a:lnTo>
                        <a:pt x="411" y="1270"/>
                      </a:lnTo>
                      <a:lnTo>
                        <a:pt x="187" y="1606"/>
                      </a:lnTo>
                      <a:lnTo>
                        <a:pt x="75" y="1793"/>
                      </a:lnTo>
                      <a:lnTo>
                        <a:pt x="38" y="1980"/>
                      </a:lnTo>
                      <a:lnTo>
                        <a:pt x="0" y="2167"/>
                      </a:lnTo>
                      <a:lnTo>
                        <a:pt x="38" y="2353"/>
                      </a:lnTo>
                      <a:lnTo>
                        <a:pt x="75" y="2503"/>
                      </a:lnTo>
                      <a:lnTo>
                        <a:pt x="112" y="2689"/>
                      </a:lnTo>
                      <a:lnTo>
                        <a:pt x="224" y="2801"/>
                      </a:lnTo>
                      <a:lnTo>
                        <a:pt x="336" y="2951"/>
                      </a:lnTo>
                      <a:lnTo>
                        <a:pt x="598" y="3175"/>
                      </a:lnTo>
                      <a:lnTo>
                        <a:pt x="897" y="3287"/>
                      </a:lnTo>
                      <a:lnTo>
                        <a:pt x="1083" y="3324"/>
                      </a:lnTo>
                      <a:lnTo>
                        <a:pt x="1233" y="3362"/>
                      </a:lnTo>
                      <a:lnTo>
                        <a:pt x="1420" y="3362"/>
                      </a:lnTo>
                      <a:lnTo>
                        <a:pt x="1569" y="3324"/>
                      </a:lnTo>
                      <a:lnTo>
                        <a:pt x="1868" y="3436"/>
                      </a:lnTo>
                      <a:lnTo>
                        <a:pt x="2204" y="3511"/>
                      </a:lnTo>
                      <a:lnTo>
                        <a:pt x="2540" y="3586"/>
                      </a:lnTo>
                      <a:lnTo>
                        <a:pt x="2876" y="3660"/>
                      </a:lnTo>
                      <a:lnTo>
                        <a:pt x="3212" y="3698"/>
                      </a:lnTo>
                      <a:lnTo>
                        <a:pt x="3548" y="3698"/>
                      </a:lnTo>
                      <a:lnTo>
                        <a:pt x="3885" y="3660"/>
                      </a:lnTo>
                      <a:lnTo>
                        <a:pt x="4221" y="3623"/>
                      </a:lnTo>
                      <a:lnTo>
                        <a:pt x="4519" y="3511"/>
                      </a:lnTo>
                      <a:lnTo>
                        <a:pt x="4818" y="3399"/>
                      </a:lnTo>
                      <a:lnTo>
                        <a:pt x="5042" y="3250"/>
                      </a:lnTo>
                      <a:lnTo>
                        <a:pt x="5266" y="3063"/>
                      </a:lnTo>
                      <a:lnTo>
                        <a:pt x="5453" y="2839"/>
                      </a:lnTo>
                      <a:lnTo>
                        <a:pt x="5565" y="2577"/>
                      </a:lnTo>
                      <a:lnTo>
                        <a:pt x="5640" y="2279"/>
                      </a:lnTo>
                      <a:lnTo>
                        <a:pt x="5677" y="1905"/>
                      </a:lnTo>
                      <a:lnTo>
                        <a:pt x="5640" y="1681"/>
                      </a:lnTo>
                      <a:lnTo>
                        <a:pt x="5603" y="1457"/>
                      </a:lnTo>
                      <a:lnTo>
                        <a:pt x="5528" y="1233"/>
                      </a:lnTo>
                      <a:lnTo>
                        <a:pt x="5416" y="1046"/>
                      </a:lnTo>
                      <a:lnTo>
                        <a:pt x="5304" y="859"/>
                      </a:lnTo>
                      <a:lnTo>
                        <a:pt x="5154" y="710"/>
                      </a:lnTo>
                      <a:lnTo>
                        <a:pt x="5005" y="561"/>
                      </a:lnTo>
                      <a:lnTo>
                        <a:pt x="4818" y="411"/>
                      </a:lnTo>
                      <a:lnTo>
                        <a:pt x="4445" y="187"/>
                      </a:lnTo>
                      <a:lnTo>
                        <a:pt x="3997" y="38"/>
                      </a:lnTo>
                      <a:lnTo>
                        <a:pt x="354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27"/>
                <p:cNvSpPr/>
                <p:nvPr/>
              </p:nvSpPr>
              <p:spPr>
                <a:xfrm rot="1226450">
                  <a:off x="7103241" y="557341"/>
                  <a:ext cx="167454" cy="227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3" h="5118" extrusionOk="0">
                      <a:moveTo>
                        <a:pt x="2092" y="1"/>
                      </a:moveTo>
                      <a:lnTo>
                        <a:pt x="1868" y="76"/>
                      </a:lnTo>
                      <a:lnTo>
                        <a:pt x="1644" y="150"/>
                      </a:lnTo>
                      <a:lnTo>
                        <a:pt x="1382" y="374"/>
                      </a:lnTo>
                      <a:lnTo>
                        <a:pt x="1121" y="598"/>
                      </a:lnTo>
                      <a:lnTo>
                        <a:pt x="897" y="860"/>
                      </a:lnTo>
                      <a:lnTo>
                        <a:pt x="673" y="1121"/>
                      </a:lnTo>
                      <a:lnTo>
                        <a:pt x="486" y="1383"/>
                      </a:lnTo>
                      <a:lnTo>
                        <a:pt x="337" y="1682"/>
                      </a:lnTo>
                      <a:lnTo>
                        <a:pt x="187" y="1980"/>
                      </a:lnTo>
                      <a:lnTo>
                        <a:pt x="112" y="2279"/>
                      </a:lnTo>
                      <a:lnTo>
                        <a:pt x="38" y="2615"/>
                      </a:lnTo>
                      <a:lnTo>
                        <a:pt x="0" y="2914"/>
                      </a:lnTo>
                      <a:lnTo>
                        <a:pt x="38" y="3250"/>
                      </a:lnTo>
                      <a:lnTo>
                        <a:pt x="75" y="3549"/>
                      </a:lnTo>
                      <a:lnTo>
                        <a:pt x="187" y="3885"/>
                      </a:lnTo>
                      <a:lnTo>
                        <a:pt x="299" y="4184"/>
                      </a:lnTo>
                      <a:lnTo>
                        <a:pt x="523" y="4483"/>
                      </a:lnTo>
                      <a:lnTo>
                        <a:pt x="747" y="4744"/>
                      </a:lnTo>
                      <a:lnTo>
                        <a:pt x="971" y="4931"/>
                      </a:lnTo>
                      <a:lnTo>
                        <a:pt x="1270" y="5080"/>
                      </a:lnTo>
                      <a:lnTo>
                        <a:pt x="1420" y="5080"/>
                      </a:lnTo>
                      <a:lnTo>
                        <a:pt x="1569" y="5118"/>
                      </a:lnTo>
                      <a:lnTo>
                        <a:pt x="1756" y="5080"/>
                      </a:lnTo>
                      <a:lnTo>
                        <a:pt x="1868" y="5043"/>
                      </a:lnTo>
                      <a:lnTo>
                        <a:pt x="2167" y="4931"/>
                      </a:lnTo>
                      <a:lnTo>
                        <a:pt x="2428" y="4781"/>
                      </a:lnTo>
                      <a:lnTo>
                        <a:pt x="2689" y="4632"/>
                      </a:lnTo>
                      <a:lnTo>
                        <a:pt x="2914" y="4445"/>
                      </a:lnTo>
                      <a:lnTo>
                        <a:pt x="3100" y="4259"/>
                      </a:lnTo>
                      <a:lnTo>
                        <a:pt x="3287" y="4072"/>
                      </a:lnTo>
                      <a:lnTo>
                        <a:pt x="3436" y="3848"/>
                      </a:lnTo>
                      <a:lnTo>
                        <a:pt x="3549" y="3624"/>
                      </a:lnTo>
                      <a:lnTo>
                        <a:pt x="3661" y="3362"/>
                      </a:lnTo>
                      <a:lnTo>
                        <a:pt x="3735" y="3138"/>
                      </a:lnTo>
                      <a:lnTo>
                        <a:pt x="3773" y="2877"/>
                      </a:lnTo>
                      <a:lnTo>
                        <a:pt x="3773" y="2578"/>
                      </a:lnTo>
                      <a:lnTo>
                        <a:pt x="3735" y="2316"/>
                      </a:lnTo>
                      <a:lnTo>
                        <a:pt x="3698" y="2018"/>
                      </a:lnTo>
                      <a:lnTo>
                        <a:pt x="3586" y="1756"/>
                      </a:lnTo>
                      <a:lnTo>
                        <a:pt x="3474" y="1457"/>
                      </a:lnTo>
                      <a:lnTo>
                        <a:pt x="3399" y="1345"/>
                      </a:lnTo>
                      <a:lnTo>
                        <a:pt x="3399" y="1159"/>
                      </a:lnTo>
                      <a:lnTo>
                        <a:pt x="3399" y="972"/>
                      </a:lnTo>
                      <a:lnTo>
                        <a:pt x="3324" y="785"/>
                      </a:lnTo>
                      <a:lnTo>
                        <a:pt x="3250" y="598"/>
                      </a:lnTo>
                      <a:lnTo>
                        <a:pt x="3100" y="412"/>
                      </a:lnTo>
                      <a:lnTo>
                        <a:pt x="2951" y="262"/>
                      </a:lnTo>
                      <a:lnTo>
                        <a:pt x="2764" y="150"/>
                      </a:lnTo>
                      <a:lnTo>
                        <a:pt x="2540" y="38"/>
                      </a:lnTo>
                      <a:lnTo>
                        <a:pt x="23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27"/>
                <p:cNvSpPr/>
                <p:nvPr/>
              </p:nvSpPr>
              <p:spPr>
                <a:xfrm rot="1226450">
                  <a:off x="6662391" y="660849"/>
                  <a:ext cx="230432" cy="213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4819" extrusionOk="0">
                      <a:moveTo>
                        <a:pt x="2204" y="0"/>
                      </a:moveTo>
                      <a:lnTo>
                        <a:pt x="2055" y="38"/>
                      </a:lnTo>
                      <a:lnTo>
                        <a:pt x="1420" y="337"/>
                      </a:lnTo>
                      <a:lnTo>
                        <a:pt x="1121" y="486"/>
                      </a:lnTo>
                      <a:lnTo>
                        <a:pt x="859" y="710"/>
                      </a:lnTo>
                      <a:lnTo>
                        <a:pt x="598" y="934"/>
                      </a:lnTo>
                      <a:lnTo>
                        <a:pt x="374" y="1196"/>
                      </a:lnTo>
                      <a:lnTo>
                        <a:pt x="187" y="1457"/>
                      </a:lnTo>
                      <a:lnTo>
                        <a:pt x="75" y="1793"/>
                      </a:lnTo>
                      <a:lnTo>
                        <a:pt x="38" y="2092"/>
                      </a:lnTo>
                      <a:lnTo>
                        <a:pt x="0" y="2391"/>
                      </a:lnTo>
                      <a:lnTo>
                        <a:pt x="38" y="2652"/>
                      </a:lnTo>
                      <a:lnTo>
                        <a:pt x="112" y="2951"/>
                      </a:lnTo>
                      <a:lnTo>
                        <a:pt x="224" y="3212"/>
                      </a:lnTo>
                      <a:lnTo>
                        <a:pt x="374" y="3436"/>
                      </a:lnTo>
                      <a:lnTo>
                        <a:pt x="523" y="3698"/>
                      </a:lnTo>
                      <a:lnTo>
                        <a:pt x="710" y="3885"/>
                      </a:lnTo>
                      <a:lnTo>
                        <a:pt x="1121" y="4221"/>
                      </a:lnTo>
                      <a:lnTo>
                        <a:pt x="1606" y="4519"/>
                      </a:lnTo>
                      <a:lnTo>
                        <a:pt x="2092" y="4706"/>
                      </a:lnTo>
                      <a:lnTo>
                        <a:pt x="2353" y="4781"/>
                      </a:lnTo>
                      <a:lnTo>
                        <a:pt x="2615" y="4818"/>
                      </a:lnTo>
                      <a:lnTo>
                        <a:pt x="3175" y="4818"/>
                      </a:lnTo>
                      <a:lnTo>
                        <a:pt x="3436" y="4781"/>
                      </a:lnTo>
                      <a:lnTo>
                        <a:pt x="3698" y="4744"/>
                      </a:lnTo>
                      <a:lnTo>
                        <a:pt x="3922" y="4632"/>
                      </a:lnTo>
                      <a:lnTo>
                        <a:pt x="4146" y="4519"/>
                      </a:lnTo>
                      <a:lnTo>
                        <a:pt x="4370" y="4370"/>
                      </a:lnTo>
                      <a:lnTo>
                        <a:pt x="4594" y="4183"/>
                      </a:lnTo>
                      <a:lnTo>
                        <a:pt x="4856" y="3847"/>
                      </a:lnTo>
                      <a:lnTo>
                        <a:pt x="5005" y="3511"/>
                      </a:lnTo>
                      <a:lnTo>
                        <a:pt x="5117" y="3138"/>
                      </a:lnTo>
                      <a:lnTo>
                        <a:pt x="5192" y="2727"/>
                      </a:lnTo>
                      <a:lnTo>
                        <a:pt x="5192" y="2316"/>
                      </a:lnTo>
                      <a:lnTo>
                        <a:pt x="5154" y="1942"/>
                      </a:lnTo>
                      <a:lnTo>
                        <a:pt x="5080" y="1532"/>
                      </a:lnTo>
                      <a:lnTo>
                        <a:pt x="5005" y="1158"/>
                      </a:lnTo>
                      <a:lnTo>
                        <a:pt x="4930" y="971"/>
                      </a:lnTo>
                      <a:lnTo>
                        <a:pt x="4856" y="822"/>
                      </a:lnTo>
                      <a:lnTo>
                        <a:pt x="4706" y="673"/>
                      </a:lnTo>
                      <a:lnTo>
                        <a:pt x="4594" y="523"/>
                      </a:lnTo>
                      <a:lnTo>
                        <a:pt x="4407" y="411"/>
                      </a:lnTo>
                      <a:lnTo>
                        <a:pt x="4258" y="337"/>
                      </a:lnTo>
                      <a:lnTo>
                        <a:pt x="4071" y="299"/>
                      </a:lnTo>
                      <a:lnTo>
                        <a:pt x="3885" y="299"/>
                      </a:lnTo>
                      <a:lnTo>
                        <a:pt x="3548" y="337"/>
                      </a:lnTo>
                      <a:lnTo>
                        <a:pt x="3212" y="411"/>
                      </a:lnTo>
                      <a:lnTo>
                        <a:pt x="2951" y="187"/>
                      </a:lnTo>
                      <a:lnTo>
                        <a:pt x="2689" y="38"/>
                      </a:lnTo>
                      <a:lnTo>
                        <a:pt x="25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27"/>
                <p:cNvSpPr/>
                <p:nvPr/>
              </p:nvSpPr>
              <p:spPr>
                <a:xfrm rot="1226450">
                  <a:off x="7012257" y="264704"/>
                  <a:ext cx="180724" cy="192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2" h="4334" extrusionOk="0">
                      <a:moveTo>
                        <a:pt x="1793" y="1"/>
                      </a:moveTo>
                      <a:lnTo>
                        <a:pt x="1420" y="75"/>
                      </a:lnTo>
                      <a:lnTo>
                        <a:pt x="1046" y="225"/>
                      </a:lnTo>
                      <a:lnTo>
                        <a:pt x="748" y="412"/>
                      </a:lnTo>
                      <a:lnTo>
                        <a:pt x="486" y="673"/>
                      </a:lnTo>
                      <a:lnTo>
                        <a:pt x="262" y="972"/>
                      </a:lnTo>
                      <a:lnTo>
                        <a:pt x="113" y="1308"/>
                      </a:lnTo>
                      <a:lnTo>
                        <a:pt x="38" y="1681"/>
                      </a:lnTo>
                      <a:lnTo>
                        <a:pt x="1" y="2055"/>
                      </a:lnTo>
                      <a:lnTo>
                        <a:pt x="38" y="2428"/>
                      </a:lnTo>
                      <a:lnTo>
                        <a:pt x="113" y="2802"/>
                      </a:lnTo>
                      <a:lnTo>
                        <a:pt x="262" y="3175"/>
                      </a:lnTo>
                      <a:lnTo>
                        <a:pt x="449" y="3511"/>
                      </a:lnTo>
                      <a:lnTo>
                        <a:pt x="710" y="3810"/>
                      </a:lnTo>
                      <a:lnTo>
                        <a:pt x="1009" y="4034"/>
                      </a:lnTo>
                      <a:lnTo>
                        <a:pt x="1308" y="4221"/>
                      </a:lnTo>
                      <a:lnTo>
                        <a:pt x="1495" y="4296"/>
                      </a:lnTo>
                      <a:lnTo>
                        <a:pt x="1681" y="4333"/>
                      </a:lnTo>
                      <a:lnTo>
                        <a:pt x="2055" y="4333"/>
                      </a:lnTo>
                      <a:lnTo>
                        <a:pt x="2242" y="4296"/>
                      </a:lnTo>
                      <a:lnTo>
                        <a:pt x="2466" y="4258"/>
                      </a:lnTo>
                      <a:lnTo>
                        <a:pt x="2764" y="4109"/>
                      </a:lnTo>
                      <a:lnTo>
                        <a:pt x="3026" y="3960"/>
                      </a:lnTo>
                      <a:lnTo>
                        <a:pt x="3250" y="3736"/>
                      </a:lnTo>
                      <a:lnTo>
                        <a:pt x="3437" y="3511"/>
                      </a:lnTo>
                      <a:lnTo>
                        <a:pt x="3586" y="3250"/>
                      </a:lnTo>
                      <a:lnTo>
                        <a:pt x="3736" y="2951"/>
                      </a:lnTo>
                      <a:lnTo>
                        <a:pt x="3810" y="2652"/>
                      </a:lnTo>
                      <a:lnTo>
                        <a:pt x="3885" y="2354"/>
                      </a:lnTo>
                      <a:lnTo>
                        <a:pt x="3960" y="2167"/>
                      </a:lnTo>
                      <a:lnTo>
                        <a:pt x="4034" y="1980"/>
                      </a:lnTo>
                      <a:lnTo>
                        <a:pt x="4072" y="1793"/>
                      </a:lnTo>
                      <a:lnTo>
                        <a:pt x="4072" y="1607"/>
                      </a:lnTo>
                      <a:lnTo>
                        <a:pt x="4034" y="1383"/>
                      </a:lnTo>
                      <a:lnTo>
                        <a:pt x="3960" y="1196"/>
                      </a:lnTo>
                      <a:lnTo>
                        <a:pt x="3885" y="1046"/>
                      </a:lnTo>
                      <a:lnTo>
                        <a:pt x="3736" y="860"/>
                      </a:lnTo>
                      <a:lnTo>
                        <a:pt x="3474" y="598"/>
                      </a:lnTo>
                      <a:lnTo>
                        <a:pt x="3175" y="374"/>
                      </a:lnTo>
                      <a:lnTo>
                        <a:pt x="2877" y="187"/>
                      </a:lnTo>
                      <a:lnTo>
                        <a:pt x="2503" y="75"/>
                      </a:lnTo>
                      <a:lnTo>
                        <a:pt x="213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27"/>
                <p:cNvSpPr/>
                <p:nvPr/>
              </p:nvSpPr>
              <p:spPr>
                <a:xfrm rot="1226450">
                  <a:off x="7365342" y="431300"/>
                  <a:ext cx="188979" cy="187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8" h="4221" extrusionOk="0">
                      <a:moveTo>
                        <a:pt x="1980" y="0"/>
                      </a:moveTo>
                      <a:lnTo>
                        <a:pt x="1681" y="75"/>
                      </a:lnTo>
                      <a:lnTo>
                        <a:pt x="1643" y="75"/>
                      </a:lnTo>
                      <a:lnTo>
                        <a:pt x="1419" y="38"/>
                      </a:lnTo>
                      <a:lnTo>
                        <a:pt x="1195" y="38"/>
                      </a:lnTo>
                      <a:lnTo>
                        <a:pt x="971" y="75"/>
                      </a:lnTo>
                      <a:lnTo>
                        <a:pt x="747" y="187"/>
                      </a:lnTo>
                      <a:lnTo>
                        <a:pt x="560" y="299"/>
                      </a:lnTo>
                      <a:lnTo>
                        <a:pt x="411" y="449"/>
                      </a:lnTo>
                      <a:lnTo>
                        <a:pt x="299" y="635"/>
                      </a:lnTo>
                      <a:lnTo>
                        <a:pt x="224" y="859"/>
                      </a:lnTo>
                      <a:lnTo>
                        <a:pt x="75" y="1494"/>
                      </a:lnTo>
                      <a:lnTo>
                        <a:pt x="38" y="1830"/>
                      </a:lnTo>
                      <a:lnTo>
                        <a:pt x="0" y="2167"/>
                      </a:lnTo>
                      <a:lnTo>
                        <a:pt x="38" y="2503"/>
                      </a:lnTo>
                      <a:lnTo>
                        <a:pt x="75" y="2801"/>
                      </a:lnTo>
                      <a:lnTo>
                        <a:pt x="150" y="3138"/>
                      </a:lnTo>
                      <a:lnTo>
                        <a:pt x="299" y="3399"/>
                      </a:lnTo>
                      <a:lnTo>
                        <a:pt x="448" y="3660"/>
                      </a:lnTo>
                      <a:lnTo>
                        <a:pt x="672" y="3847"/>
                      </a:lnTo>
                      <a:lnTo>
                        <a:pt x="897" y="3997"/>
                      </a:lnTo>
                      <a:lnTo>
                        <a:pt x="1158" y="4146"/>
                      </a:lnTo>
                      <a:lnTo>
                        <a:pt x="1457" y="4183"/>
                      </a:lnTo>
                      <a:lnTo>
                        <a:pt x="1718" y="4221"/>
                      </a:lnTo>
                      <a:lnTo>
                        <a:pt x="2017" y="4183"/>
                      </a:lnTo>
                      <a:lnTo>
                        <a:pt x="2278" y="4109"/>
                      </a:lnTo>
                      <a:lnTo>
                        <a:pt x="2727" y="3922"/>
                      </a:lnTo>
                      <a:lnTo>
                        <a:pt x="3100" y="3660"/>
                      </a:lnTo>
                      <a:lnTo>
                        <a:pt x="3474" y="3362"/>
                      </a:lnTo>
                      <a:lnTo>
                        <a:pt x="3772" y="2988"/>
                      </a:lnTo>
                      <a:lnTo>
                        <a:pt x="4034" y="2577"/>
                      </a:lnTo>
                      <a:lnTo>
                        <a:pt x="4146" y="2353"/>
                      </a:lnTo>
                      <a:lnTo>
                        <a:pt x="4183" y="2129"/>
                      </a:lnTo>
                      <a:lnTo>
                        <a:pt x="4258" y="1905"/>
                      </a:lnTo>
                      <a:lnTo>
                        <a:pt x="4258" y="1681"/>
                      </a:lnTo>
                      <a:lnTo>
                        <a:pt x="4258" y="1420"/>
                      </a:lnTo>
                      <a:lnTo>
                        <a:pt x="4220" y="1195"/>
                      </a:lnTo>
                      <a:lnTo>
                        <a:pt x="4146" y="1009"/>
                      </a:lnTo>
                      <a:lnTo>
                        <a:pt x="4071" y="859"/>
                      </a:lnTo>
                      <a:lnTo>
                        <a:pt x="3884" y="598"/>
                      </a:lnTo>
                      <a:lnTo>
                        <a:pt x="3623" y="374"/>
                      </a:lnTo>
                      <a:lnTo>
                        <a:pt x="3324" y="187"/>
                      </a:lnTo>
                      <a:lnTo>
                        <a:pt x="3025" y="75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27"/>
                <p:cNvSpPr/>
                <p:nvPr/>
              </p:nvSpPr>
              <p:spPr>
                <a:xfrm rot="1226450">
                  <a:off x="7377965" y="724395"/>
                  <a:ext cx="190665" cy="179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6" h="4034" extrusionOk="0">
                      <a:moveTo>
                        <a:pt x="2690" y="0"/>
                      </a:moveTo>
                      <a:lnTo>
                        <a:pt x="2428" y="37"/>
                      </a:lnTo>
                      <a:lnTo>
                        <a:pt x="2055" y="224"/>
                      </a:lnTo>
                      <a:lnTo>
                        <a:pt x="1906" y="262"/>
                      </a:lnTo>
                      <a:lnTo>
                        <a:pt x="1868" y="299"/>
                      </a:lnTo>
                      <a:lnTo>
                        <a:pt x="1794" y="336"/>
                      </a:lnTo>
                      <a:lnTo>
                        <a:pt x="1644" y="448"/>
                      </a:lnTo>
                      <a:lnTo>
                        <a:pt x="1383" y="448"/>
                      </a:lnTo>
                      <a:lnTo>
                        <a:pt x="1159" y="523"/>
                      </a:lnTo>
                      <a:lnTo>
                        <a:pt x="972" y="635"/>
                      </a:lnTo>
                      <a:lnTo>
                        <a:pt x="785" y="784"/>
                      </a:lnTo>
                      <a:lnTo>
                        <a:pt x="561" y="1046"/>
                      </a:lnTo>
                      <a:lnTo>
                        <a:pt x="374" y="1307"/>
                      </a:lnTo>
                      <a:lnTo>
                        <a:pt x="225" y="1569"/>
                      </a:lnTo>
                      <a:lnTo>
                        <a:pt x="113" y="1867"/>
                      </a:lnTo>
                      <a:lnTo>
                        <a:pt x="38" y="2166"/>
                      </a:lnTo>
                      <a:lnTo>
                        <a:pt x="1" y="2465"/>
                      </a:lnTo>
                      <a:lnTo>
                        <a:pt x="1" y="2764"/>
                      </a:lnTo>
                      <a:lnTo>
                        <a:pt x="76" y="3137"/>
                      </a:lnTo>
                      <a:lnTo>
                        <a:pt x="188" y="3399"/>
                      </a:lnTo>
                      <a:lnTo>
                        <a:pt x="374" y="3660"/>
                      </a:lnTo>
                      <a:lnTo>
                        <a:pt x="636" y="3847"/>
                      </a:lnTo>
                      <a:lnTo>
                        <a:pt x="748" y="3884"/>
                      </a:lnTo>
                      <a:lnTo>
                        <a:pt x="897" y="3959"/>
                      </a:lnTo>
                      <a:lnTo>
                        <a:pt x="1233" y="3996"/>
                      </a:lnTo>
                      <a:lnTo>
                        <a:pt x="1569" y="4034"/>
                      </a:lnTo>
                      <a:lnTo>
                        <a:pt x="1906" y="3996"/>
                      </a:lnTo>
                      <a:lnTo>
                        <a:pt x="2204" y="3959"/>
                      </a:lnTo>
                      <a:lnTo>
                        <a:pt x="2540" y="3884"/>
                      </a:lnTo>
                      <a:lnTo>
                        <a:pt x="2839" y="3772"/>
                      </a:lnTo>
                      <a:lnTo>
                        <a:pt x="3138" y="3586"/>
                      </a:lnTo>
                      <a:lnTo>
                        <a:pt x="3399" y="3399"/>
                      </a:lnTo>
                      <a:lnTo>
                        <a:pt x="3624" y="3175"/>
                      </a:lnTo>
                      <a:lnTo>
                        <a:pt x="3810" y="2951"/>
                      </a:lnTo>
                      <a:lnTo>
                        <a:pt x="3997" y="2689"/>
                      </a:lnTo>
                      <a:lnTo>
                        <a:pt x="4109" y="2390"/>
                      </a:lnTo>
                      <a:lnTo>
                        <a:pt x="4221" y="2092"/>
                      </a:lnTo>
                      <a:lnTo>
                        <a:pt x="4259" y="1793"/>
                      </a:lnTo>
                      <a:lnTo>
                        <a:pt x="4296" y="1494"/>
                      </a:lnTo>
                      <a:lnTo>
                        <a:pt x="4296" y="1195"/>
                      </a:lnTo>
                      <a:lnTo>
                        <a:pt x="4184" y="822"/>
                      </a:lnTo>
                      <a:lnTo>
                        <a:pt x="4109" y="635"/>
                      </a:lnTo>
                      <a:lnTo>
                        <a:pt x="4034" y="486"/>
                      </a:lnTo>
                      <a:lnTo>
                        <a:pt x="3922" y="336"/>
                      </a:lnTo>
                      <a:lnTo>
                        <a:pt x="3773" y="224"/>
                      </a:lnTo>
                      <a:lnTo>
                        <a:pt x="3624" y="149"/>
                      </a:lnTo>
                      <a:lnTo>
                        <a:pt x="3437" y="75"/>
                      </a:lnTo>
                      <a:lnTo>
                        <a:pt x="31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27"/>
                <p:cNvSpPr/>
                <p:nvPr/>
              </p:nvSpPr>
              <p:spPr>
                <a:xfrm rot="1226450">
                  <a:off x="7011661" y="816192"/>
                  <a:ext cx="150899" cy="140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0" h="3176" extrusionOk="0">
                      <a:moveTo>
                        <a:pt x="1233" y="1"/>
                      </a:moveTo>
                      <a:lnTo>
                        <a:pt x="1009" y="38"/>
                      </a:lnTo>
                      <a:lnTo>
                        <a:pt x="822" y="150"/>
                      </a:lnTo>
                      <a:lnTo>
                        <a:pt x="635" y="262"/>
                      </a:lnTo>
                      <a:lnTo>
                        <a:pt x="486" y="449"/>
                      </a:lnTo>
                      <a:lnTo>
                        <a:pt x="336" y="636"/>
                      </a:lnTo>
                      <a:lnTo>
                        <a:pt x="262" y="822"/>
                      </a:lnTo>
                      <a:lnTo>
                        <a:pt x="75" y="1420"/>
                      </a:lnTo>
                      <a:lnTo>
                        <a:pt x="38" y="1681"/>
                      </a:lnTo>
                      <a:lnTo>
                        <a:pt x="0" y="2018"/>
                      </a:lnTo>
                      <a:lnTo>
                        <a:pt x="38" y="2204"/>
                      </a:lnTo>
                      <a:lnTo>
                        <a:pt x="112" y="2428"/>
                      </a:lnTo>
                      <a:lnTo>
                        <a:pt x="224" y="2652"/>
                      </a:lnTo>
                      <a:lnTo>
                        <a:pt x="374" y="2839"/>
                      </a:lnTo>
                      <a:lnTo>
                        <a:pt x="523" y="2989"/>
                      </a:lnTo>
                      <a:lnTo>
                        <a:pt x="710" y="3101"/>
                      </a:lnTo>
                      <a:lnTo>
                        <a:pt x="934" y="3175"/>
                      </a:lnTo>
                      <a:lnTo>
                        <a:pt x="1195" y="3175"/>
                      </a:lnTo>
                      <a:lnTo>
                        <a:pt x="1494" y="3138"/>
                      </a:lnTo>
                      <a:lnTo>
                        <a:pt x="1793" y="3063"/>
                      </a:lnTo>
                      <a:lnTo>
                        <a:pt x="2054" y="2951"/>
                      </a:lnTo>
                      <a:lnTo>
                        <a:pt x="2316" y="2802"/>
                      </a:lnTo>
                      <a:lnTo>
                        <a:pt x="2727" y="2503"/>
                      </a:lnTo>
                      <a:lnTo>
                        <a:pt x="3063" y="2204"/>
                      </a:lnTo>
                      <a:lnTo>
                        <a:pt x="3212" y="2018"/>
                      </a:lnTo>
                      <a:lnTo>
                        <a:pt x="3324" y="1831"/>
                      </a:lnTo>
                      <a:lnTo>
                        <a:pt x="3399" y="1607"/>
                      </a:lnTo>
                      <a:lnTo>
                        <a:pt x="3399" y="1383"/>
                      </a:lnTo>
                      <a:lnTo>
                        <a:pt x="3399" y="1121"/>
                      </a:lnTo>
                      <a:lnTo>
                        <a:pt x="3324" y="934"/>
                      </a:lnTo>
                      <a:lnTo>
                        <a:pt x="3212" y="710"/>
                      </a:lnTo>
                      <a:lnTo>
                        <a:pt x="3063" y="561"/>
                      </a:lnTo>
                      <a:lnTo>
                        <a:pt x="2839" y="374"/>
                      </a:lnTo>
                      <a:lnTo>
                        <a:pt x="2615" y="262"/>
                      </a:lnTo>
                      <a:lnTo>
                        <a:pt x="2353" y="225"/>
                      </a:lnTo>
                      <a:lnTo>
                        <a:pt x="2092" y="225"/>
                      </a:lnTo>
                      <a:lnTo>
                        <a:pt x="1905" y="113"/>
                      </a:lnTo>
                      <a:lnTo>
                        <a:pt x="1681" y="38"/>
                      </a:lnTo>
                      <a:lnTo>
                        <a:pt x="1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27"/>
                <p:cNvSpPr/>
                <p:nvPr/>
              </p:nvSpPr>
              <p:spPr>
                <a:xfrm rot="1226450">
                  <a:off x="6364651" y="642823"/>
                  <a:ext cx="159154" cy="164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6" h="3699" extrusionOk="0">
                      <a:moveTo>
                        <a:pt x="1942" y="1"/>
                      </a:moveTo>
                      <a:lnTo>
                        <a:pt x="1718" y="75"/>
                      </a:lnTo>
                      <a:lnTo>
                        <a:pt x="1494" y="150"/>
                      </a:lnTo>
                      <a:lnTo>
                        <a:pt x="1307" y="187"/>
                      </a:lnTo>
                      <a:lnTo>
                        <a:pt x="1158" y="225"/>
                      </a:lnTo>
                      <a:lnTo>
                        <a:pt x="971" y="299"/>
                      </a:lnTo>
                      <a:lnTo>
                        <a:pt x="822" y="374"/>
                      </a:lnTo>
                      <a:lnTo>
                        <a:pt x="672" y="486"/>
                      </a:lnTo>
                      <a:lnTo>
                        <a:pt x="560" y="636"/>
                      </a:lnTo>
                      <a:lnTo>
                        <a:pt x="486" y="785"/>
                      </a:lnTo>
                      <a:lnTo>
                        <a:pt x="448" y="972"/>
                      </a:lnTo>
                      <a:lnTo>
                        <a:pt x="448" y="1009"/>
                      </a:lnTo>
                      <a:lnTo>
                        <a:pt x="262" y="1270"/>
                      </a:lnTo>
                      <a:lnTo>
                        <a:pt x="150" y="1569"/>
                      </a:lnTo>
                      <a:lnTo>
                        <a:pt x="37" y="1793"/>
                      </a:lnTo>
                      <a:lnTo>
                        <a:pt x="0" y="2017"/>
                      </a:lnTo>
                      <a:lnTo>
                        <a:pt x="0" y="2241"/>
                      </a:lnTo>
                      <a:lnTo>
                        <a:pt x="37" y="2466"/>
                      </a:lnTo>
                      <a:lnTo>
                        <a:pt x="75" y="2652"/>
                      </a:lnTo>
                      <a:lnTo>
                        <a:pt x="187" y="2839"/>
                      </a:lnTo>
                      <a:lnTo>
                        <a:pt x="336" y="3026"/>
                      </a:lnTo>
                      <a:lnTo>
                        <a:pt x="560" y="3175"/>
                      </a:lnTo>
                      <a:lnTo>
                        <a:pt x="672" y="3213"/>
                      </a:lnTo>
                      <a:lnTo>
                        <a:pt x="784" y="3325"/>
                      </a:lnTo>
                      <a:lnTo>
                        <a:pt x="896" y="3437"/>
                      </a:lnTo>
                      <a:lnTo>
                        <a:pt x="1046" y="3549"/>
                      </a:lnTo>
                      <a:lnTo>
                        <a:pt x="1195" y="3623"/>
                      </a:lnTo>
                      <a:lnTo>
                        <a:pt x="1382" y="3661"/>
                      </a:lnTo>
                      <a:lnTo>
                        <a:pt x="1531" y="3698"/>
                      </a:lnTo>
                      <a:lnTo>
                        <a:pt x="1718" y="3661"/>
                      </a:lnTo>
                      <a:lnTo>
                        <a:pt x="1905" y="3661"/>
                      </a:lnTo>
                      <a:lnTo>
                        <a:pt x="2428" y="3474"/>
                      </a:lnTo>
                      <a:lnTo>
                        <a:pt x="2652" y="3362"/>
                      </a:lnTo>
                      <a:lnTo>
                        <a:pt x="2876" y="3250"/>
                      </a:lnTo>
                      <a:lnTo>
                        <a:pt x="3063" y="3063"/>
                      </a:lnTo>
                      <a:lnTo>
                        <a:pt x="3249" y="2876"/>
                      </a:lnTo>
                      <a:lnTo>
                        <a:pt x="3399" y="2690"/>
                      </a:lnTo>
                      <a:lnTo>
                        <a:pt x="3511" y="2428"/>
                      </a:lnTo>
                      <a:lnTo>
                        <a:pt x="3548" y="2204"/>
                      </a:lnTo>
                      <a:lnTo>
                        <a:pt x="3586" y="2017"/>
                      </a:lnTo>
                      <a:lnTo>
                        <a:pt x="3548" y="1607"/>
                      </a:lnTo>
                      <a:lnTo>
                        <a:pt x="3473" y="1233"/>
                      </a:lnTo>
                      <a:lnTo>
                        <a:pt x="3361" y="822"/>
                      </a:lnTo>
                      <a:lnTo>
                        <a:pt x="3287" y="598"/>
                      </a:lnTo>
                      <a:lnTo>
                        <a:pt x="3137" y="411"/>
                      </a:lnTo>
                      <a:lnTo>
                        <a:pt x="2988" y="262"/>
                      </a:lnTo>
                      <a:lnTo>
                        <a:pt x="2801" y="150"/>
                      </a:lnTo>
                      <a:lnTo>
                        <a:pt x="2614" y="38"/>
                      </a:lnTo>
                      <a:lnTo>
                        <a:pt x="239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66" name="Google Shape;1866;p27"/>
              <p:cNvSpPr/>
              <p:nvPr/>
            </p:nvSpPr>
            <p:spPr>
              <a:xfrm rot="7572527" flipH="1">
                <a:off x="8131863" y="3971312"/>
                <a:ext cx="2566025" cy="2463339"/>
              </a:xfrm>
              <a:custGeom>
                <a:avLst/>
                <a:gdLst/>
                <a:ahLst/>
                <a:cxnLst/>
                <a:rect l="l" t="t" r="r" b="b"/>
                <a:pathLst>
                  <a:path w="49553" h="47570" extrusionOk="0">
                    <a:moveTo>
                      <a:pt x="34604" y="0"/>
                    </a:moveTo>
                    <a:lnTo>
                      <a:pt x="34026" y="41"/>
                    </a:lnTo>
                    <a:lnTo>
                      <a:pt x="33448" y="83"/>
                    </a:lnTo>
                    <a:lnTo>
                      <a:pt x="32828" y="207"/>
                    </a:lnTo>
                    <a:lnTo>
                      <a:pt x="32209" y="330"/>
                    </a:lnTo>
                    <a:lnTo>
                      <a:pt x="31590" y="496"/>
                    </a:lnTo>
                    <a:lnTo>
                      <a:pt x="30268" y="867"/>
                    </a:lnTo>
                    <a:lnTo>
                      <a:pt x="28947" y="1363"/>
                    </a:lnTo>
                    <a:lnTo>
                      <a:pt x="24529" y="3138"/>
                    </a:lnTo>
                    <a:lnTo>
                      <a:pt x="22257" y="4088"/>
                    </a:lnTo>
                    <a:lnTo>
                      <a:pt x="19904" y="5079"/>
                    </a:lnTo>
                    <a:lnTo>
                      <a:pt x="17426" y="6153"/>
                    </a:lnTo>
                    <a:lnTo>
                      <a:pt x="14783" y="7350"/>
                    </a:lnTo>
                    <a:lnTo>
                      <a:pt x="11893" y="8672"/>
                    </a:lnTo>
                    <a:lnTo>
                      <a:pt x="8796" y="10200"/>
                    </a:lnTo>
                    <a:lnTo>
                      <a:pt x="7887" y="10654"/>
                    </a:lnTo>
                    <a:lnTo>
                      <a:pt x="7020" y="11108"/>
                    </a:lnTo>
                    <a:lnTo>
                      <a:pt x="6194" y="11604"/>
                    </a:lnTo>
                    <a:lnTo>
                      <a:pt x="5451" y="12099"/>
                    </a:lnTo>
                    <a:lnTo>
                      <a:pt x="4708" y="12595"/>
                    </a:lnTo>
                    <a:lnTo>
                      <a:pt x="4047" y="13131"/>
                    </a:lnTo>
                    <a:lnTo>
                      <a:pt x="3428" y="13627"/>
                    </a:lnTo>
                    <a:lnTo>
                      <a:pt x="2808" y="14164"/>
                    </a:lnTo>
                    <a:lnTo>
                      <a:pt x="2313" y="14701"/>
                    </a:lnTo>
                    <a:lnTo>
                      <a:pt x="1817" y="15237"/>
                    </a:lnTo>
                    <a:lnTo>
                      <a:pt x="1404" y="15815"/>
                    </a:lnTo>
                    <a:lnTo>
                      <a:pt x="1033" y="16352"/>
                    </a:lnTo>
                    <a:lnTo>
                      <a:pt x="702" y="16930"/>
                    </a:lnTo>
                    <a:lnTo>
                      <a:pt x="454" y="17508"/>
                    </a:lnTo>
                    <a:lnTo>
                      <a:pt x="248" y="18087"/>
                    </a:lnTo>
                    <a:lnTo>
                      <a:pt x="124" y="18623"/>
                    </a:lnTo>
                    <a:lnTo>
                      <a:pt x="42" y="19243"/>
                    </a:lnTo>
                    <a:lnTo>
                      <a:pt x="0" y="19821"/>
                    </a:lnTo>
                    <a:lnTo>
                      <a:pt x="42" y="20399"/>
                    </a:lnTo>
                    <a:lnTo>
                      <a:pt x="124" y="20977"/>
                    </a:lnTo>
                    <a:lnTo>
                      <a:pt x="289" y="21555"/>
                    </a:lnTo>
                    <a:lnTo>
                      <a:pt x="537" y="22133"/>
                    </a:lnTo>
                    <a:lnTo>
                      <a:pt x="826" y="22711"/>
                    </a:lnTo>
                    <a:lnTo>
                      <a:pt x="1198" y="23290"/>
                    </a:lnTo>
                    <a:lnTo>
                      <a:pt x="1611" y="23909"/>
                    </a:lnTo>
                    <a:lnTo>
                      <a:pt x="2106" y="24487"/>
                    </a:lnTo>
                    <a:lnTo>
                      <a:pt x="2684" y="25065"/>
                    </a:lnTo>
                    <a:lnTo>
                      <a:pt x="3345" y="25602"/>
                    </a:lnTo>
                    <a:lnTo>
                      <a:pt x="4047" y="26180"/>
                    </a:lnTo>
                    <a:lnTo>
                      <a:pt x="4832" y="26758"/>
                    </a:lnTo>
                    <a:lnTo>
                      <a:pt x="5699" y="27295"/>
                    </a:lnTo>
                    <a:lnTo>
                      <a:pt x="6648" y="27873"/>
                    </a:lnTo>
                    <a:lnTo>
                      <a:pt x="9333" y="29401"/>
                    </a:lnTo>
                    <a:lnTo>
                      <a:pt x="12058" y="31094"/>
                    </a:lnTo>
                    <a:lnTo>
                      <a:pt x="14907" y="32870"/>
                    </a:lnTo>
                    <a:lnTo>
                      <a:pt x="17922" y="34810"/>
                    </a:lnTo>
                    <a:lnTo>
                      <a:pt x="21184" y="36875"/>
                    </a:lnTo>
                    <a:lnTo>
                      <a:pt x="24776" y="39105"/>
                    </a:lnTo>
                    <a:lnTo>
                      <a:pt x="28740" y="41500"/>
                    </a:lnTo>
                    <a:lnTo>
                      <a:pt x="33159" y="44101"/>
                    </a:lnTo>
                    <a:lnTo>
                      <a:pt x="34398" y="44762"/>
                    </a:lnTo>
                    <a:lnTo>
                      <a:pt x="35554" y="45381"/>
                    </a:lnTo>
                    <a:lnTo>
                      <a:pt x="36669" y="45918"/>
                    </a:lnTo>
                    <a:lnTo>
                      <a:pt x="37742" y="46373"/>
                    </a:lnTo>
                    <a:lnTo>
                      <a:pt x="38775" y="46744"/>
                    </a:lnTo>
                    <a:lnTo>
                      <a:pt x="39766" y="47033"/>
                    </a:lnTo>
                    <a:lnTo>
                      <a:pt x="40716" y="47281"/>
                    </a:lnTo>
                    <a:lnTo>
                      <a:pt x="41624" y="47446"/>
                    </a:lnTo>
                    <a:lnTo>
                      <a:pt x="42450" y="47570"/>
                    </a:lnTo>
                    <a:lnTo>
                      <a:pt x="44019" y="47570"/>
                    </a:lnTo>
                    <a:lnTo>
                      <a:pt x="44721" y="47446"/>
                    </a:lnTo>
                    <a:lnTo>
                      <a:pt x="45382" y="47281"/>
                    </a:lnTo>
                    <a:lnTo>
                      <a:pt x="45960" y="47074"/>
                    </a:lnTo>
                    <a:lnTo>
                      <a:pt x="46538" y="46785"/>
                    </a:lnTo>
                    <a:lnTo>
                      <a:pt x="47033" y="46414"/>
                    </a:lnTo>
                    <a:lnTo>
                      <a:pt x="47529" y="46001"/>
                    </a:lnTo>
                    <a:lnTo>
                      <a:pt x="47942" y="45547"/>
                    </a:lnTo>
                    <a:lnTo>
                      <a:pt x="48313" y="45010"/>
                    </a:lnTo>
                    <a:lnTo>
                      <a:pt x="48644" y="44432"/>
                    </a:lnTo>
                    <a:lnTo>
                      <a:pt x="48933" y="43771"/>
                    </a:lnTo>
                    <a:lnTo>
                      <a:pt x="49139" y="43069"/>
                    </a:lnTo>
                    <a:lnTo>
                      <a:pt x="49305" y="42326"/>
                    </a:lnTo>
                    <a:lnTo>
                      <a:pt x="49470" y="41500"/>
                    </a:lnTo>
                    <a:lnTo>
                      <a:pt x="49552" y="40674"/>
                    </a:lnTo>
                    <a:lnTo>
                      <a:pt x="49552" y="39724"/>
                    </a:lnTo>
                    <a:lnTo>
                      <a:pt x="49552" y="38775"/>
                    </a:lnTo>
                    <a:lnTo>
                      <a:pt x="49470" y="37742"/>
                    </a:lnTo>
                    <a:lnTo>
                      <a:pt x="49387" y="36669"/>
                    </a:lnTo>
                    <a:lnTo>
                      <a:pt x="49222" y="35554"/>
                    </a:lnTo>
                    <a:lnTo>
                      <a:pt x="48974" y="34397"/>
                    </a:lnTo>
                    <a:lnTo>
                      <a:pt x="48726" y="33200"/>
                    </a:lnTo>
                    <a:lnTo>
                      <a:pt x="47075" y="26056"/>
                    </a:lnTo>
                    <a:lnTo>
                      <a:pt x="45795" y="20193"/>
                    </a:lnTo>
                    <a:lnTo>
                      <a:pt x="44721" y="15072"/>
                    </a:lnTo>
                    <a:lnTo>
                      <a:pt x="43730" y="10158"/>
                    </a:lnTo>
                    <a:lnTo>
                      <a:pt x="43523" y="9167"/>
                    </a:lnTo>
                    <a:lnTo>
                      <a:pt x="43317" y="8259"/>
                    </a:lnTo>
                    <a:lnTo>
                      <a:pt x="43069" y="7433"/>
                    </a:lnTo>
                    <a:lnTo>
                      <a:pt x="42780" y="6607"/>
                    </a:lnTo>
                    <a:lnTo>
                      <a:pt x="42491" y="5864"/>
                    </a:lnTo>
                    <a:lnTo>
                      <a:pt x="42202" y="5162"/>
                    </a:lnTo>
                    <a:lnTo>
                      <a:pt x="41872" y="4501"/>
                    </a:lnTo>
                    <a:lnTo>
                      <a:pt x="41541" y="3882"/>
                    </a:lnTo>
                    <a:lnTo>
                      <a:pt x="41211" y="3345"/>
                    </a:lnTo>
                    <a:lnTo>
                      <a:pt x="40839" y="2849"/>
                    </a:lnTo>
                    <a:lnTo>
                      <a:pt x="40426" y="2354"/>
                    </a:lnTo>
                    <a:lnTo>
                      <a:pt x="40055" y="1941"/>
                    </a:lnTo>
                    <a:lnTo>
                      <a:pt x="39601" y="1569"/>
                    </a:lnTo>
                    <a:lnTo>
                      <a:pt x="39188" y="1239"/>
                    </a:lnTo>
                    <a:lnTo>
                      <a:pt x="38733" y="950"/>
                    </a:lnTo>
                    <a:lnTo>
                      <a:pt x="38279" y="702"/>
                    </a:lnTo>
                    <a:lnTo>
                      <a:pt x="37784" y="496"/>
                    </a:lnTo>
                    <a:lnTo>
                      <a:pt x="37288" y="330"/>
                    </a:lnTo>
                    <a:lnTo>
                      <a:pt x="36793" y="165"/>
                    </a:lnTo>
                    <a:lnTo>
                      <a:pt x="36256" y="83"/>
                    </a:lnTo>
                    <a:lnTo>
                      <a:pt x="357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7" name="Google Shape;1867;p27"/>
              <p:cNvGrpSpPr/>
              <p:nvPr/>
            </p:nvGrpSpPr>
            <p:grpSpPr>
              <a:xfrm rot="5400000" flipH="1">
                <a:off x="8573021" y="3228055"/>
                <a:ext cx="939304" cy="863856"/>
                <a:chOff x="3644250" y="3395750"/>
                <a:chExt cx="499550" cy="459400"/>
              </a:xfrm>
            </p:grpSpPr>
            <p:sp>
              <p:nvSpPr>
                <p:cNvPr id="1868" name="Google Shape;1868;p27"/>
                <p:cNvSpPr/>
                <p:nvPr/>
              </p:nvSpPr>
              <p:spPr>
                <a:xfrm>
                  <a:off x="3999050" y="352460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1"/>
                      </a:moveTo>
                      <a:lnTo>
                        <a:pt x="412" y="75"/>
                      </a:lnTo>
                      <a:lnTo>
                        <a:pt x="262" y="150"/>
                      </a:lnTo>
                      <a:lnTo>
                        <a:pt x="188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113" y="1084"/>
                      </a:lnTo>
                      <a:lnTo>
                        <a:pt x="188" y="1196"/>
                      </a:lnTo>
                      <a:lnTo>
                        <a:pt x="262" y="1271"/>
                      </a:lnTo>
                      <a:lnTo>
                        <a:pt x="412" y="1345"/>
                      </a:lnTo>
                      <a:lnTo>
                        <a:pt x="524" y="1420"/>
                      </a:lnTo>
                      <a:lnTo>
                        <a:pt x="860" y="1420"/>
                      </a:lnTo>
                      <a:lnTo>
                        <a:pt x="1009" y="1345"/>
                      </a:lnTo>
                      <a:lnTo>
                        <a:pt x="1121" y="1271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46" y="972"/>
                      </a:lnTo>
                      <a:lnTo>
                        <a:pt x="1383" y="710"/>
                      </a:lnTo>
                      <a:lnTo>
                        <a:pt x="1346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27"/>
                <p:cNvSpPr/>
                <p:nvPr/>
              </p:nvSpPr>
              <p:spPr>
                <a:xfrm>
                  <a:off x="3829125" y="3607700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524" y="1"/>
                      </a:moveTo>
                      <a:lnTo>
                        <a:pt x="374" y="75"/>
                      </a:lnTo>
                      <a:lnTo>
                        <a:pt x="262" y="113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1"/>
                      </a:lnTo>
                      <a:lnTo>
                        <a:pt x="374" y="1345"/>
                      </a:lnTo>
                      <a:lnTo>
                        <a:pt x="524" y="1383"/>
                      </a:lnTo>
                      <a:lnTo>
                        <a:pt x="673" y="1420"/>
                      </a:lnTo>
                      <a:lnTo>
                        <a:pt x="822" y="1383"/>
                      </a:lnTo>
                      <a:lnTo>
                        <a:pt x="972" y="1345"/>
                      </a:lnTo>
                      <a:lnTo>
                        <a:pt x="1084" y="1271"/>
                      </a:lnTo>
                      <a:lnTo>
                        <a:pt x="1196" y="1196"/>
                      </a:lnTo>
                      <a:lnTo>
                        <a:pt x="1270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0" y="337"/>
                      </a:lnTo>
                      <a:lnTo>
                        <a:pt x="1196" y="225"/>
                      </a:lnTo>
                      <a:lnTo>
                        <a:pt x="1084" y="113"/>
                      </a:lnTo>
                      <a:lnTo>
                        <a:pt x="972" y="75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27"/>
                <p:cNvSpPr/>
                <p:nvPr/>
              </p:nvSpPr>
              <p:spPr>
                <a:xfrm>
                  <a:off x="3939300" y="372722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673" y="0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87" y="224"/>
                      </a:lnTo>
                      <a:lnTo>
                        <a:pt x="113" y="336"/>
                      </a:lnTo>
                      <a:lnTo>
                        <a:pt x="38" y="448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113" y="1083"/>
                      </a:lnTo>
                      <a:lnTo>
                        <a:pt x="187" y="1195"/>
                      </a:lnTo>
                      <a:lnTo>
                        <a:pt x="262" y="1307"/>
                      </a:lnTo>
                      <a:lnTo>
                        <a:pt x="374" y="1382"/>
                      </a:lnTo>
                      <a:lnTo>
                        <a:pt x="524" y="1419"/>
                      </a:lnTo>
                      <a:lnTo>
                        <a:pt x="860" y="1419"/>
                      </a:lnTo>
                      <a:lnTo>
                        <a:pt x="972" y="1382"/>
                      </a:lnTo>
                      <a:lnTo>
                        <a:pt x="1121" y="1307"/>
                      </a:lnTo>
                      <a:lnTo>
                        <a:pt x="1196" y="1195"/>
                      </a:lnTo>
                      <a:lnTo>
                        <a:pt x="1271" y="1083"/>
                      </a:lnTo>
                      <a:lnTo>
                        <a:pt x="1345" y="971"/>
                      </a:lnTo>
                      <a:lnTo>
                        <a:pt x="1383" y="710"/>
                      </a:lnTo>
                      <a:lnTo>
                        <a:pt x="1345" y="448"/>
                      </a:lnTo>
                      <a:lnTo>
                        <a:pt x="1271" y="336"/>
                      </a:lnTo>
                      <a:lnTo>
                        <a:pt x="1196" y="224"/>
                      </a:lnTo>
                      <a:lnTo>
                        <a:pt x="1121" y="150"/>
                      </a:lnTo>
                      <a:lnTo>
                        <a:pt x="972" y="75"/>
                      </a:lnTo>
                      <a:lnTo>
                        <a:pt x="860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27"/>
                <p:cNvSpPr/>
                <p:nvPr/>
              </p:nvSpPr>
              <p:spPr>
                <a:xfrm>
                  <a:off x="3934625" y="3635725"/>
                  <a:ext cx="34575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382" extrusionOk="0">
                      <a:moveTo>
                        <a:pt x="524" y="0"/>
                      </a:moveTo>
                      <a:lnTo>
                        <a:pt x="374" y="37"/>
                      </a:lnTo>
                      <a:lnTo>
                        <a:pt x="262" y="112"/>
                      </a:lnTo>
                      <a:lnTo>
                        <a:pt x="188" y="187"/>
                      </a:lnTo>
                      <a:lnTo>
                        <a:pt x="113" y="299"/>
                      </a:lnTo>
                      <a:lnTo>
                        <a:pt x="38" y="448"/>
                      </a:lnTo>
                      <a:lnTo>
                        <a:pt x="1" y="672"/>
                      </a:lnTo>
                      <a:lnTo>
                        <a:pt x="38" y="934"/>
                      </a:lnTo>
                      <a:lnTo>
                        <a:pt x="113" y="1083"/>
                      </a:lnTo>
                      <a:lnTo>
                        <a:pt x="188" y="1195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2"/>
                      </a:lnTo>
                      <a:lnTo>
                        <a:pt x="860" y="1382"/>
                      </a:lnTo>
                      <a:lnTo>
                        <a:pt x="972" y="1345"/>
                      </a:lnTo>
                      <a:lnTo>
                        <a:pt x="1121" y="1270"/>
                      </a:lnTo>
                      <a:lnTo>
                        <a:pt x="1196" y="1195"/>
                      </a:lnTo>
                      <a:lnTo>
                        <a:pt x="1271" y="1083"/>
                      </a:lnTo>
                      <a:lnTo>
                        <a:pt x="1346" y="934"/>
                      </a:lnTo>
                      <a:lnTo>
                        <a:pt x="1383" y="672"/>
                      </a:lnTo>
                      <a:lnTo>
                        <a:pt x="1346" y="448"/>
                      </a:lnTo>
                      <a:lnTo>
                        <a:pt x="1271" y="299"/>
                      </a:lnTo>
                      <a:lnTo>
                        <a:pt x="1196" y="187"/>
                      </a:lnTo>
                      <a:lnTo>
                        <a:pt x="1121" y="112"/>
                      </a:lnTo>
                      <a:lnTo>
                        <a:pt x="1009" y="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27"/>
                <p:cNvSpPr/>
                <p:nvPr/>
              </p:nvSpPr>
              <p:spPr>
                <a:xfrm>
                  <a:off x="4027075" y="3635725"/>
                  <a:ext cx="34575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382" extrusionOk="0">
                      <a:moveTo>
                        <a:pt x="523" y="0"/>
                      </a:moveTo>
                      <a:lnTo>
                        <a:pt x="374" y="37"/>
                      </a:lnTo>
                      <a:lnTo>
                        <a:pt x="262" y="112"/>
                      </a:lnTo>
                      <a:lnTo>
                        <a:pt x="150" y="187"/>
                      </a:lnTo>
                      <a:lnTo>
                        <a:pt x="75" y="299"/>
                      </a:lnTo>
                      <a:lnTo>
                        <a:pt x="38" y="448"/>
                      </a:lnTo>
                      <a:lnTo>
                        <a:pt x="0" y="672"/>
                      </a:lnTo>
                      <a:lnTo>
                        <a:pt x="38" y="934"/>
                      </a:lnTo>
                      <a:lnTo>
                        <a:pt x="75" y="1083"/>
                      </a:lnTo>
                      <a:lnTo>
                        <a:pt x="150" y="1195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3" y="1382"/>
                      </a:lnTo>
                      <a:lnTo>
                        <a:pt x="859" y="1382"/>
                      </a:lnTo>
                      <a:lnTo>
                        <a:pt x="971" y="1345"/>
                      </a:lnTo>
                      <a:lnTo>
                        <a:pt x="1084" y="1270"/>
                      </a:lnTo>
                      <a:lnTo>
                        <a:pt x="1196" y="1195"/>
                      </a:lnTo>
                      <a:lnTo>
                        <a:pt x="1270" y="1083"/>
                      </a:lnTo>
                      <a:lnTo>
                        <a:pt x="1308" y="934"/>
                      </a:lnTo>
                      <a:lnTo>
                        <a:pt x="1382" y="672"/>
                      </a:lnTo>
                      <a:lnTo>
                        <a:pt x="1308" y="448"/>
                      </a:lnTo>
                      <a:lnTo>
                        <a:pt x="1270" y="299"/>
                      </a:lnTo>
                      <a:lnTo>
                        <a:pt x="1196" y="187"/>
                      </a:lnTo>
                      <a:lnTo>
                        <a:pt x="1084" y="112"/>
                      </a:lnTo>
                      <a:lnTo>
                        <a:pt x="971" y="37"/>
                      </a:lnTo>
                      <a:lnTo>
                        <a:pt x="8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27"/>
                <p:cNvSpPr/>
                <p:nvPr/>
              </p:nvSpPr>
              <p:spPr>
                <a:xfrm>
                  <a:off x="3920625" y="352460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1"/>
                      </a:moveTo>
                      <a:lnTo>
                        <a:pt x="412" y="75"/>
                      </a:lnTo>
                      <a:lnTo>
                        <a:pt x="262" y="150"/>
                      </a:lnTo>
                      <a:lnTo>
                        <a:pt x="187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113" y="1084"/>
                      </a:lnTo>
                      <a:lnTo>
                        <a:pt x="187" y="1196"/>
                      </a:lnTo>
                      <a:lnTo>
                        <a:pt x="262" y="1271"/>
                      </a:lnTo>
                      <a:lnTo>
                        <a:pt x="412" y="1345"/>
                      </a:lnTo>
                      <a:lnTo>
                        <a:pt x="524" y="1420"/>
                      </a:lnTo>
                      <a:lnTo>
                        <a:pt x="860" y="1420"/>
                      </a:lnTo>
                      <a:lnTo>
                        <a:pt x="1009" y="1345"/>
                      </a:lnTo>
                      <a:lnTo>
                        <a:pt x="1121" y="1271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45" y="972"/>
                      </a:lnTo>
                      <a:lnTo>
                        <a:pt x="1383" y="710"/>
                      </a:lnTo>
                      <a:lnTo>
                        <a:pt x="1345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27"/>
                <p:cNvSpPr/>
                <p:nvPr/>
              </p:nvSpPr>
              <p:spPr>
                <a:xfrm>
                  <a:off x="3824450" y="3505925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673" y="1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6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6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83"/>
                      </a:lnTo>
                      <a:lnTo>
                        <a:pt x="524" y="1420"/>
                      </a:lnTo>
                      <a:lnTo>
                        <a:pt x="823" y="1420"/>
                      </a:lnTo>
                      <a:lnTo>
                        <a:pt x="972" y="1383"/>
                      </a:lnTo>
                      <a:lnTo>
                        <a:pt x="1084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2" y="75"/>
                      </a:lnTo>
                      <a:lnTo>
                        <a:pt x="823" y="38"/>
                      </a:lnTo>
                      <a:lnTo>
                        <a:pt x="6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27"/>
                <p:cNvSpPr/>
                <p:nvPr/>
              </p:nvSpPr>
              <p:spPr>
                <a:xfrm>
                  <a:off x="3727350" y="361237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0"/>
                      </a:moveTo>
                      <a:lnTo>
                        <a:pt x="374" y="38"/>
                      </a:lnTo>
                      <a:lnTo>
                        <a:pt x="262" y="112"/>
                      </a:lnTo>
                      <a:lnTo>
                        <a:pt x="187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75" y="1084"/>
                      </a:lnTo>
                      <a:lnTo>
                        <a:pt x="187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2"/>
                      </a:lnTo>
                      <a:lnTo>
                        <a:pt x="673" y="1420"/>
                      </a:lnTo>
                      <a:lnTo>
                        <a:pt x="860" y="1382"/>
                      </a:lnTo>
                      <a:lnTo>
                        <a:pt x="972" y="1345"/>
                      </a:lnTo>
                      <a:lnTo>
                        <a:pt x="1084" y="1270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1"/>
                      </a:lnTo>
                      <a:lnTo>
                        <a:pt x="1383" y="710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12"/>
                      </a:lnTo>
                      <a:lnTo>
                        <a:pt x="972" y="38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27"/>
                <p:cNvSpPr/>
                <p:nvPr/>
              </p:nvSpPr>
              <p:spPr>
                <a:xfrm>
                  <a:off x="3856200" y="372722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710" y="0"/>
                      </a:moveTo>
                      <a:lnTo>
                        <a:pt x="524" y="38"/>
                      </a:lnTo>
                      <a:lnTo>
                        <a:pt x="412" y="75"/>
                      </a:lnTo>
                      <a:lnTo>
                        <a:pt x="262" y="150"/>
                      </a:lnTo>
                      <a:lnTo>
                        <a:pt x="187" y="224"/>
                      </a:lnTo>
                      <a:lnTo>
                        <a:pt x="113" y="336"/>
                      </a:lnTo>
                      <a:lnTo>
                        <a:pt x="38" y="448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113" y="1083"/>
                      </a:lnTo>
                      <a:lnTo>
                        <a:pt x="187" y="1195"/>
                      </a:lnTo>
                      <a:lnTo>
                        <a:pt x="262" y="1307"/>
                      </a:lnTo>
                      <a:lnTo>
                        <a:pt x="374" y="1382"/>
                      </a:lnTo>
                      <a:lnTo>
                        <a:pt x="524" y="1419"/>
                      </a:lnTo>
                      <a:lnTo>
                        <a:pt x="860" y="1419"/>
                      </a:lnTo>
                      <a:lnTo>
                        <a:pt x="1009" y="1382"/>
                      </a:lnTo>
                      <a:lnTo>
                        <a:pt x="1121" y="1307"/>
                      </a:lnTo>
                      <a:lnTo>
                        <a:pt x="1196" y="1195"/>
                      </a:lnTo>
                      <a:lnTo>
                        <a:pt x="1271" y="1083"/>
                      </a:lnTo>
                      <a:lnTo>
                        <a:pt x="1345" y="971"/>
                      </a:lnTo>
                      <a:lnTo>
                        <a:pt x="1383" y="710"/>
                      </a:lnTo>
                      <a:lnTo>
                        <a:pt x="1345" y="448"/>
                      </a:lnTo>
                      <a:lnTo>
                        <a:pt x="1271" y="336"/>
                      </a:lnTo>
                      <a:lnTo>
                        <a:pt x="1196" y="224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60" y="38"/>
                      </a:lnTo>
                      <a:lnTo>
                        <a:pt x="7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27"/>
                <p:cNvSpPr/>
                <p:nvPr/>
              </p:nvSpPr>
              <p:spPr>
                <a:xfrm>
                  <a:off x="3755375" y="3731875"/>
                  <a:ext cx="33625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1" extrusionOk="0">
                      <a:moveTo>
                        <a:pt x="672" y="1"/>
                      </a:moveTo>
                      <a:lnTo>
                        <a:pt x="523" y="38"/>
                      </a:lnTo>
                      <a:lnTo>
                        <a:pt x="374" y="76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7" y="449"/>
                      </a:lnTo>
                      <a:lnTo>
                        <a:pt x="0" y="711"/>
                      </a:lnTo>
                      <a:lnTo>
                        <a:pt x="37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83"/>
                      </a:lnTo>
                      <a:lnTo>
                        <a:pt x="523" y="1420"/>
                      </a:lnTo>
                      <a:lnTo>
                        <a:pt x="822" y="1420"/>
                      </a:lnTo>
                      <a:lnTo>
                        <a:pt x="971" y="1383"/>
                      </a:lnTo>
                      <a:lnTo>
                        <a:pt x="1083" y="1308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07" y="972"/>
                      </a:lnTo>
                      <a:lnTo>
                        <a:pt x="1345" y="711"/>
                      </a:lnTo>
                      <a:lnTo>
                        <a:pt x="1307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083" y="150"/>
                      </a:lnTo>
                      <a:lnTo>
                        <a:pt x="971" y="76"/>
                      </a:lnTo>
                      <a:lnTo>
                        <a:pt x="822" y="38"/>
                      </a:lnTo>
                      <a:lnTo>
                        <a:pt x="6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27"/>
                <p:cNvSpPr/>
                <p:nvPr/>
              </p:nvSpPr>
              <p:spPr>
                <a:xfrm>
                  <a:off x="3750700" y="3496600"/>
                  <a:ext cx="336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0" extrusionOk="0">
                      <a:moveTo>
                        <a:pt x="673" y="0"/>
                      </a:moveTo>
                      <a:lnTo>
                        <a:pt x="523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4"/>
                      </a:lnTo>
                      <a:lnTo>
                        <a:pt x="75" y="336"/>
                      </a:lnTo>
                      <a:lnTo>
                        <a:pt x="38" y="448"/>
                      </a:lnTo>
                      <a:lnTo>
                        <a:pt x="0" y="710"/>
                      </a:lnTo>
                      <a:lnTo>
                        <a:pt x="38" y="971"/>
                      </a:lnTo>
                      <a:lnTo>
                        <a:pt x="75" y="1121"/>
                      </a:lnTo>
                      <a:lnTo>
                        <a:pt x="150" y="1195"/>
                      </a:lnTo>
                      <a:lnTo>
                        <a:pt x="262" y="1307"/>
                      </a:lnTo>
                      <a:lnTo>
                        <a:pt x="374" y="1382"/>
                      </a:lnTo>
                      <a:lnTo>
                        <a:pt x="523" y="1419"/>
                      </a:lnTo>
                      <a:lnTo>
                        <a:pt x="822" y="1419"/>
                      </a:lnTo>
                      <a:lnTo>
                        <a:pt x="971" y="1382"/>
                      </a:lnTo>
                      <a:lnTo>
                        <a:pt x="1083" y="1307"/>
                      </a:lnTo>
                      <a:lnTo>
                        <a:pt x="1196" y="1195"/>
                      </a:lnTo>
                      <a:lnTo>
                        <a:pt x="1270" y="1121"/>
                      </a:lnTo>
                      <a:lnTo>
                        <a:pt x="1308" y="971"/>
                      </a:lnTo>
                      <a:lnTo>
                        <a:pt x="1345" y="710"/>
                      </a:lnTo>
                      <a:lnTo>
                        <a:pt x="1308" y="448"/>
                      </a:lnTo>
                      <a:lnTo>
                        <a:pt x="1270" y="336"/>
                      </a:lnTo>
                      <a:lnTo>
                        <a:pt x="1196" y="224"/>
                      </a:lnTo>
                      <a:lnTo>
                        <a:pt x="1083" y="150"/>
                      </a:lnTo>
                      <a:lnTo>
                        <a:pt x="971" y="75"/>
                      </a:lnTo>
                      <a:lnTo>
                        <a:pt x="822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7"/>
                <p:cNvSpPr/>
                <p:nvPr/>
              </p:nvSpPr>
              <p:spPr>
                <a:xfrm>
                  <a:off x="3915975" y="3413500"/>
                  <a:ext cx="345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420" extrusionOk="0">
                      <a:moveTo>
                        <a:pt x="710" y="0"/>
                      </a:moveTo>
                      <a:lnTo>
                        <a:pt x="523" y="38"/>
                      </a:lnTo>
                      <a:lnTo>
                        <a:pt x="411" y="75"/>
                      </a:lnTo>
                      <a:lnTo>
                        <a:pt x="299" y="150"/>
                      </a:lnTo>
                      <a:lnTo>
                        <a:pt x="187" y="224"/>
                      </a:lnTo>
                      <a:lnTo>
                        <a:pt x="112" y="336"/>
                      </a:lnTo>
                      <a:lnTo>
                        <a:pt x="75" y="448"/>
                      </a:lnTo>
                      <a:lnTo>
                        <a:pt x="0" y="710"/>
                      </a:lnTo>
                      <a:lnTo>
                        <a:pt x="75" y="971"/>
                      </a:lnTo>
                      <a:lnTo>
                        <a:pt x="112" y="1121"/>
                      </a:lnTo>
                      <a:lnTo>
                        <a:pt x="187" y="1233"/>
                      </a:lnTo>
                      <a:lnTo>
                        <a:pt x="299" y="1307"/>
                      </a:lnTo>
                      <a:lnTo>
                        <a:pt x="411" y="1382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1008" y="1382"/>
                      </a:lnTo>
                      <a:lnTo>
                        <a:pt x="1120" y="1307"/>
                      </a:lnTo>
                      <a:lnTo>
                        <a:pt x="1195" y="1233"/>
                      </a:lnTo>
                      <a:lnTo>
                        <a:pt x="1270" y="1121"/>
                      </a:lnTo>
                      <a:lnTo>
                        <a:pt x="1345" y="971"/>
                      </a:lnTo>
                      <a:lnTo>
                        <a:pt x="1382" y="710"/>
                      </a:lnTo>
                      <a:lnTo>
                        <a:pt x="1345" y="448"/>
                      </a:lnTo>
                      <a:lnTo>
                        <a:pt x="1270" y="336"/>
                      </a:lnTo>
                      <a:lnTo>
                        <a:pt x="1195" y="224"/>
                      </a:lnTo>
                      <a:lnTo>
                        <a:pt x="1120" y="150"/>
                      </a:lnTo>
                      <a:lnTo>
                        <a:pt x="1008" y="75"/>
                      </a:lnTo>
                      <a:lnTo>
                        <a:pt x="859" y="38"/>
                      </a:lnTo>
                      <a:lnTo>
                        <a:pt x="7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7"/>
                <p:cNvSpPr/>
                <p:nvPr/>
              </p:nvSpPr>
              <p:spPr>
                <a:xfrm>
                  <a:off x="4013075" y="342282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672" y="1"/>
                      </a:moveTo>
                      <a:lnTo>
                        <a:pt x="523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87" y="225"/>
                      </a:lnTo>
                      <a:lnTo>
                        <a:pt x="112" y="337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2"/>
                      </a:lnTo>
                      <a:lnTo>
                        <a:pt x="112" y="1121"/>
                      </a:lnTo>
                      <a:lnTo>
                        <a:pt x="187" y="1196"/>
                      </a:lnTo>
                      <a:lnTo>
                        <a:pt x="262" y="1308"/>
                      </a:lnTo>
                      <a:lnTo>
                        <a:pt x="374" y="1383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971" y="1383"/>
                      </a:lnTo>
                      <a:lnTo>
                        <a:pt x="1121" y="1308"/>
                      </a:lnTo>
                      <a:lnTo>
                        <a:pt x="1195" y="1196"/>
                      </a:lnTo>
                      <a:lnTo>
                        <a:pt x="1270" y="1121"/>
                      </a:lnTo>
                      <a:lnTo>
                        <a:pt x="1345" y="972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121" y="150"/>
                      </a:lnTo>
                      <a:lnTo>
                        <a:pt x="971" y="75"/>
                      </a:lnTo>
                      <a:lnTo>
                        <a:pt x="859" y="38"/>
                      </a:lnTo>
                      <a:lnTo>
                        <a:pt x="6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7"/>
                <p:cNvSpPr/>
                <p:nvPr/>
              </p:nvSpPr>
              <p:spPr>
                <a:xfrm>
                  <a:off x="4096175" y="35479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3" y="0"/>
                      </a:moveTo>
                      <a:lnTo>
                        <a:pt x="374" y="38"/>
                      </a:lnTo>
                      <a:lnTo>
                        <a:pt x="262" y="112"/>
                      </a:lnTo>
                      <a:lnTo>
                        <a:pt x="187" y="224"/>
                      </a:lnTo>
                      <a:lnTo>
                        <a:pt x="112" y="299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1"/>
                      </a:lnTo>
                      <a:lnTo>
                        <a:pt x="112" y="1083"/>
                      </a:lnTo>
                      <a:lnTo>
                        <a:pt x="187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3" y="1382"/>
                      </a:lnTo>
                      <a:lnTo>
                        <a:pt x="672" y="1420"/>
                      </a:lnTo>
                      <a:lnTo>
                        <a:pt x="859" y="1382"/>
                      </a:lnTo>
                      <a:lnTo>
                        <a:pt x="971" y="1345"/>
                      </a:lnTo>
                      <a:lnTo>
                        <a:pt x="1083" y="1270"/>
                      </a:lnTo>
                      <a:lnTo>
                        <a:pt x="1195" y="1196"/>
                      </a:lnTo>
                      <a:lnTo>
                        <a:pt x="1270" y="1083"/>
                      </a:lnTo>
                      <a:lnTo>
                        <a:pt x="1307" y="971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299"/>
                      </a:lnTo>
                      <a:lnTo>
                        <a:pt x="1195" y="224"/>
                      </a:lnTo>
                      <a:lnTo>
                        <a:pt x="1083" y="112"/>
                      </a:lnTo>
                      <a:lnTo>
                        <a:pt x="971" y="38"/>
                      </a:lnTo>
                      <a:lnTo>
                        <a:pt x="8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7"/>
                <p:cNvSpPr/>
                <p:nvPr/>
              </p:nvSpPr>
              <p:spPr>
                <a:xfrm>
                  <a:off x="4110175" y="3672125"/>
                  <a:ext cx="336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0" extrusionOk="0">
                      <a:moveTo>
                        <a:pt x="523" y="1"/>
                      </a:move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1"/>
                      </a:lnTo>
                      <a:lnTo>
                        <a:pt x="374" y="1345"/>
                      </a:lnTo>
                      <a:lnTo>
                        <a:pt x="523" y="1420"/>
                      </a:lnTo>
                      <a:lnTo>
                        <a:pt x="822" y="1420"/>
                      </a:lnTo>
                      <a:lnTo>
                        <a:pt x="971" y="1345"/>
                      </a:lnTo>
                      <a:lnTo>
                        <a:pt x="1084" y="1271"/>
                      </a:lnTo>
                      <a:lnTo>
                        <a:pt x="1196" y="1196"/>
                      </a:lnTo>
                      <a:lnTo>
                        <a:pt x="1270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0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1" y="75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7"/>
                <p:cNvSpPr/>
                <p:nvPr/>
              </p:nvSpPr>
              <p:spPr>
                <a:xfrm>
                  <a:off x="4041075" y="3773900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524" y="1"/>
                      </a:moveTo>
                      <a:lnTo>
                        <a:pt x="374" y="38"/>
                      </a:lnTo>
                      <a:lnTo>
                        <a:pt x="262" y="113"/>
                      </a:lnTo>
                      <a:lnTo>
                        <a:pt x="150" y="225"/>
                      </a:lnTo>
                      <a:lnTo>
                        <a:pt x="75" y="299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3"/>
                      </a:lnTo>
                      <a:lnTo>
                        <a:pt x="673" y="1420"/>
                      </a:lnTo>
                      <a:lnTo>
                        <a:pt x="822" y="1383"/>
                      </a:lnTo>
                      <a:lnTo>
                        <a:pt x="972" y="1345"/>
                      </a:lnTo>
                      <a:lnTo>
                        <a:pt x="1084" y="1270"/>
                      </a:lnTo>
                      <a:lnTo>
                        <a:pt x="1196" y="1196"/>
                      </a:lnTo>
                      <a:lnTo>
                        <a:pt x="1270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0" y="299"/>
                      </a:lnTo>
                      <a:lnTo>
                        <a:pt x="1196" y="225"/>
                      </a:lnTo>
                      <a:lnTo>
                        <a:pt x="1084" y="113"/>
                      </a:lnTo>
                      <a:lnTo>
                        <a:pt x="972" y="38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7"/>
                <p:cNvSpPr/>
                <p:nvPr/>
              </p:nvSpPr>
              <p:spPr>
                <a:xfrm>
                  <a:off x="3911300" y="38196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3" y="1"/>
                      </a:moveTo>
                      <a:lnTo>
                        <a:pt x="411" y="75"/>
                      </a:lnTo>
                      <a:lnTo>
                        <a:pt x="299" y="150"/>
                      </a:lnTo>
                      <a:lnTo>
                        <a:pt x="187" y="225"/>
                      </a:lnTo>
                      <a:lnTo>
                        <a:pt x="112" y="337"/>
                      </a:lnTo>
                      <a:lnTo>
                        <a:pt x="75" y="449"/>
                      </a:lnTo>
                      <a:lnTo>
                        <a:pt x="0" y="710"/>
                      </a:lnTo>
                      <a:lnTo>
                        <a:pt x="75" y="972"/>
                      </a:lnTo>
                      <a:lnTo>
                        <a:pt x="112" y="1084"/>
                      </a:lnTo>
                      <a:lnTo>
                        <a:pt x="187" y="1196"/>
                      </a:lnTo>
                      <a:lnTo>
                        <a:pt x="299" y="1271"/>
                      </a:lnTo>
                      <a:lnTo>
                        <a:pt x="411" y="1345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1009" y="1345"/>
                      </a:lnTo>
                      <a:lnTo>
                        <a:pt x="1121" y="1271"/>
                      </a:lnTo>
                      <a:lnTo>
                        <a:pt x="1233" y="1196"/>
                      </a:lnTo>
                      <a:lnTo>
                        <a:pt x="1307" y="1084"/>
                      </a:lnTo>
                      <a:lnTo>
                        <a:pt x="1345" y="972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307" y="337"/>
                      </a:lnTo>
                      <a:lnTo>
                        <a:pt x="1233" y="225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7"/>
                <p:cNvSpPr/>
                <p:nvPr/>
              </p:nvSpPr>
              <p:spPr>
                <a:xfrm>
                  <a:off x="3810450" y="3814975"/>
                  <a:ext cx="33650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1" extrusionOk="0">
                      <a:moveTo>
                        <a:pt x="673" y="1"/>
                      </a:moveTo>
                      <a:lnTo>
                        <a:pt x="524" y="38"/>
                      </a:lnTo>
                      <a:lnTo>
                        <a:pt x="374" y="76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1" y="711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45"/>
                      </a:lnTo>
                      <a:lnTo>
                        <a:pt x="524" y="1420"/>
                      </a:lnTo>
                      <a:lnTo>
                        <a:pt x="822" y="1420"/>
                      </a:lnTo>
                      <a:lnTo>
                        <a:pt x="972" y="1345"/>
                      </a:lnTo>
                      <a:lnTo>
                        <a:pt x="1084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2"/>
                      </a:lnTo>
                      <a:lnTo>
                        <a:pt x="1345" y="711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2" y="76"/>
                      </a:lnTo>
                      <a:lnTo>
                        <a:pt x="822" y="38"/>
                      </a:lnTo>
                      <a:lnTo>
                        <a:pt x="6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7"/>
                <p:cNvSpPr/>
                <p:nvPr/>
              </p:nvSpPr>
              <p:spPr>
                <a:xfrm>
                  <a:off x="3819800" y="3395750"/>
                  <a:ext cx="336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0" extrusionOk="0">
                      <a:moveTo>
                        <a:pt x="523" y="1"/>
                      </a:moveTo>
                      <a:lnTo>
                        <a:pt x="374" y="38"/>
                      </a:lnTo>
                      <a:lnTo>
                        <a:pt x="262" y="113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3" y="1383"/>
                      </a:lnTo>
                      <a:lnTo>
                        <a:pt x="672" y="1420"/>
                      </a:lnTo>
                      <a:lnTo>
                        <a:pt x="822" y="1383"/>
                      </a:lnTo>
                      <a:lnTo>
                        <a:pt x="971" y="1345"/>
                      </a:lnTo>
                      <a:lnTo>
                        <a:pt x="1083" y="1270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07" y="972"/>
                      </a:lnTo>
                      <a:lnTo>
                        <a:pt x="1345" y="710"/>
                      </a:lnTo>
                      <a:lnTo>
                        <a:pt x="1307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083" y="113"/>
                      </a:lnTo>
                      <a:lnTo>
                        <a:pt x="971" y="38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7"/>
                <p:cNvSpPr/>
                <p:nvPr/>
              </p:nvSpPr>
              <p:spPr>
                <a:xfrm>
                  <a:off x="3704025" y="3409750"/>
                  <a:ext cx="34550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421" extrusionOk="0">
                      <a:moveTo>
                        <a:pt x="523" y="1"/>
                      </a:moveTo>
                      <a:lnTo>
                        <a:pt x="411" y="38"/>
                      </a:lnTo>
                      <a:lnTo>
                        <a:pt x="261" y="113"/>
                      </a:lnTo>
                      <a:lnTo>
                        <a:pt x="187" y="188"/>
                      </a:lnTo>
                      <a:lnTo>
                        <a:pt x="112" y="300"/>
                      </a:lnTo>
                      <a:lnTo>
                        <a:pt x="37" y="449"/>
                      </a:lnTo>
                      <a:lnTo>
                        <a:pt x="0" y="710"/>
                      </a:lnTo>
                      <a:lnTo>
                        <a:pt x="37" y="935"/>
                      </a:lnTo>
                      <a:lnTo>
                        <a:pt x="112" y="1084"/>
                      </a:lnTo>
                      <a:lnTo>
                        <a:pt x="187" y="1196"/>
                      </a:lnTo>
                      <a:lnTo>
                        <a:pt x="261" y="1271"/>
                      </a:lnTo>
                      <a:lnTo>
                        <a:pt x="411" y="1345"/>
                      </a:lnTo>
                      <a:lnTo>
                        <a:pt x="523" y="1383"/>
                      </a:lnTo>
                      <a:lnTo>
                        <a:pt x="710" y="1420"/>
                      </a:lnTo>
                      <a:lnTo>
                        <a:pt x="859" y="1383"/>
                      </a:lnTo>
                      <a:lnTo>
                        <a:pt x="1008" y="1345"/>
                      </a:lnTo>
                      <a:lnTo>
                        <a:pt x="1120" y="1271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45" y="935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300"/>
                      </a:lnTo>
                      <a:lnTo>
                        <a:pt x="1195" y="188"/>
                      </a:lnTo>
                      <a:lnTo>
                        <a:pt x="1120" y="113"/>
                      </a:lnTo>
                      <a:lnTo>
                        <a:pt x="1008" y="38"/>
                      </a:lnTo>
                      <a:lnTo>
                        <a:pt x="8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7"/>
                <p:cNvSpPr/>
                <p:nvPr/>
              </p:nvSpPr>
              <p:spPr>
                <a:xfrm>
                  <a:off x="3662925" y="3510600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673" y="0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82"/>
                      </a:lnTo>
                      <a:lnTo>
                        <a:pt x="524" y="1420"/>
                      </a:lnTo>
                      <a:lnTo>
                        <a:pt x="822" y="1420"/>
                      </a:lnTo>
                      <a:lnTo>
                        <a:pt x="972" y="1382"/>
                      </a:lnTo>
                      <a:lnTo>
                        <a:pt x="1084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2" y="75"/>
                      </a:lnTo>
                      <a:lnTo>
                        <a:pt x="822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7"/>
                <p:cNvSpPr/>
                <p:nvPr/>
              </p:nvSpPr>
              <p:spPr>
                <a:xfrm>
                  <a:off x="3644250" y="36310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0"/>
                      </a:moveTo>
                      <a:lnTo>
                        <a:pt x="374" y="38"/>
                      </a:lnTo>
                      <a:lnTo>
                        <a:pt x="262" y="112"/>
                      </a:lnTo>
                      <a:lnTo>
                        <a:pt x="187" y="224"/>
                      </a:lnTo>
                      <a:lnTo>
                        <a:pt x="113" y="299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113" y="1083"/>
                      </a:lnTo>
                      <a:lnTo>
                        <a:pt x="187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2"/>
                      </a:lnTo>
                      <a:lnTo>
                        <a:pt x="673" y="1420"/>
                      </a:lnTo>
                      <a:lnTo>
                        <a:pt x="860" y="1382"/>
                      </a:lnTo>
                      <a:lnTo>
                        <a:pt x="972" y="1345"/>
                      </a:lnTo>
                      <a:lnTo>
                        <a:pt x="1121" y="1270"/>
                      </a:lnTo>
                      <a:lnTo>
                        <a:pt x="1196" y="1196"/>
                      </a:lnTo>
                      <a:lnTo>
                        <a:pt x="1271" y="1083"/>
                      </a:lnTo>
                      <a:lnTo>
                        <a:pt x="1345" y="971"/>
                      </a:lnTo>
                      <a:lnTo>
                        <a:pt x="1383" y="710"/>
                      </a:lnTo>
                      <a:lnTo>
                        <a:pt x="1345" y="449"/>
                      </a:lnTo>
                      <a:lnTo>
                        <a:pt x="1271" y="299"/>
                      </a:lnTo>
                      <a:lnTo>
                        <a:pt x="1196" y="224"/>
                      </a:lnTo>
                      <a:lnTo>
                        <a:pt x="1121" y="112"/>
                      </a:lnTo>
                      <a:lnTo>
                        <a:pt x="972" y="38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7"/>
                <p:cNvSpPr/>
                <p:nvPr/>
              </p:nvSpPr>
              <p:spPr>
                <a:xfrm>
                  <a:off x="3644250" y="37225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673" y="0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87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113" y="1084"/>
                      </a:lnTo>
                      <a:lnTo>
                        <a:pt x="187" y="1196"/>
                      </a:lnTo>
                      <a:lnTo>
                        <a:pt x="262" y="1308"/>
                      </a:lnTo>
                      <a:lnTo>
                        <a:pt x="374" y="1382"/>
                      </a:lnTo>
                      <a:lnTo>
                        <a:pt x="524" y="1420"/>
                      </a:lnTo>
                      <a:lnTo>
                        <a:pt x="860" y="1420"/>
                      </a:lnTo>
                      <a:lnTo>
                        <a:pt x="972" y="1382"/>
                      </a:lnTo>
                      <a:lnTo>
                        <a:pt x="1121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45" y="972"/>
                      </a:lnTo>
                      <a:lnTo>
                        <a:pt x="1383" y="710"/>
                      </a:lnTo>
                      <a:lnTo>
                        <a:pt x="1345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121" y="150"/>
                      </a:lnTo>
                      <a:lnTo>
                        <a:pt x="972" y="75"/>
                      </a:lnTo>
                      <a:lnTo>
                        <a:pt x="860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7"/>
                <p:cNvSpPr/>
                <p:nvPr/>
              </p:nvSpPr>
              <p:spPr>
                <a:xfrm>
                  <a:off x="3704025" y="3805650"/>
                  <a:ext cx="345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420" extrusionOk="0">
                      <a:moveTo>
                        <a:pt x="710" y="0"/>
                      </a:moveTo>
                      <a:lnTo>
                        <a:pt x="523" y="38"/>
                      </a:lnTo>
                      <a:lnTo>
                        <a:pt x="411" y="75"/>
                      </a:lnTo>
                      <a:lnTo>
                        <a:pt x="261" y="150"/>
                      </a:lnTo>
                      <a:lnTo>
                        <a:pt x="187" y="225"/>
                      </a:lnTo>
                      <a:lnTo>
                        <a:pt x="112" y="337"/>
                      </a:lnTo>
                      <a:lnTo>
                        <a:pt x="37" y="449"/>
                      </a:lnTo>
                      <a:lnTo>
                        <a:pt x="0" y="710"/>
                      </a:lnTo>
                      <a:lnTo>
                        <a:pt x="37" y="972"/>
                      </a:lnTo>
                      <a:lnTo>
                        <a:pt x="112" y="1084"/>
                      </a:lnTo>
                      <a:lnTo>
                        <a:pt x="187" y="1196"/>
                      </a:lnTo>
                      <a:lnTo>
                        <a:pt x="261" y="1308"/>
                      </a:lnTo>
                      <a:lnTo>
                        <a:pt x="411" y="1382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1008" y="1382"/>
                      </a:lnTo>
                      <a:lnTo>
                        <a:pt x="1120" y="1308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45" y="972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120" y="150"/>
                      </a:lnTo>
                      <a:lnTo>
                        <a:pt x="1008" y="75"/>
                      </a:lnTo>
                      <a:lnTo>
                        <a:pt x="859" y="38"/>
                      </a:lnTo>
                      <a:lnTo>
                        <a:pt x="7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2" name="Google Shape;1892;p27"/>
              <p:cNvGrpSpPr/>
              <p:nvPr/>
            </p:nvGrpSpPr>
            <p:grpSpPr>
              <a:xfrm rot="5400000" flipH="1">
                <a:off x="1704521" y="-558570"/>
                <a:ext cx="939304" cy="863856"/>
                <a:chOff x="3644250" y="3395750"/>
                <a:chExt cx="499550" cy="459400"/>
              </a:xfrm>
            </p:grpSpPr>
            <p:sp>
              <p:nvSpPr>
                <p:cNvPr id="1893" name="Google Shape;1893;p27"/>
                <p:cNvSpPr/>
                <p:nvPr/>
              </p:nvSpPr>
              <p:spPr>
                <a:xfrm>
                  <a:off x="3999050" y="352460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1"/>
                      </a:moveTo>
                      <a:lnTo>
                        <a:pt x="412" y="75"/>
                      </a:lnTo>
                      <a:lnTo>
                        <a:pt x="262" y="150"/>
                      </a:lnTo>
                      <a:lnTo>
                        <a:pt x="188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113" y="1084"/>
                      </a:lnTo>
                      <a:lnTo>
                        <a:pt x="188" y="1196"/>
                      </a:lnTo>
                      <a:lnTo>
                        <a:pt x="262" y="1271"/>
                      </a:lnTo>
                      <a:lnTo>
                        <a:pt x="412" y="1345"/>
                      </a:lnTo>
                      <a:lnTo>
                        <a:pt x="524" y="1420"/>
                      </a:lnTo>
                      <a:lnTo>
                        <a:pt x="860" y="1420"/>
                      </a:lnTo>
                      <a:lnTo>
                        <a:pt x="1009" y="1345"/>
                      </a:lnTo>
                      <a:lnTo>
                        <a:pt x="1121" y="1271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46" y="972"/>
                      </a:lnTo>
                      <a:lnTo>
                        <a:pt x="1383" y="710"/>
                      </a:lnTo>
                      <a:lnTo>
                        <a:pt x="1346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7"/>
                <p:cNvSpPr/>
                <p:nvPr/>
              </p:nvSpPr>
              <p:spPr>
                <a:xfrm>
                  <a:off x="3829125" y="3607700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524" y="1"/>
                      </a:moveTo>
                      <a:lnTo>
                        <a:pt x="374" y="75"/>
                      </a:lnTo>
                      <a:lnTo>
                        <a:pt x="262" y="113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1"/>
                      </a:lnTo>
                      <a:lnTo>
                        <a:pt x="374" y="1345"/>
                      </a:lnTo>
                      <a:lnTo>
                        <a:pt x="524" y="1383"/>
                      </a:lnTo>
                      <a:lnTo>
                        <a:pt x="673" y="1420"/>
                      </a:lnTo>
                      <a:lnTo>
                        <a:pt x="822" y="1383"/>
                      </a:lnTo>
                      <a:lnTo>
                        <a:pt x="972" y="1345"/>
                      </a:lnTo>
                      <a:lnTo>
                        <a:pt x="1084" y="1271"/>
                      </a:lnTo>
                      <a:lnTo>
                        <a:pt x="1196" y="1196"/>
                      </a:lnTo>
                      <a:lnTo>
                        <a:pt x="1270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0" y="337"/>
                      </a:lnTo>
                      <a:lnTo>
                        <a:pt x="1196" y="225"/>
                      </a:lnTo>
                      <a:lnTo>
                        <a:pt x="1084" y="113"/>
                      </a:lnTo>
                      <a:lnTo>
                        <a:pt x="972" y="75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7"/>
                <p:cNvSpPr/>
                <p:nvPr/>
              </p:nvSpPr>
              <p:spPr>
                <a:xfrm>
                  <a:off x="3939300" y="372722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673" y="0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87" y="224"/>
                      </a:lnTo>
                      <a:lnTo>
                        <a:pt x="113" y="336"/>
                      </a:lnTo>
                      <a:lnTo>
                        <a:pt x="38" y="448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113" y="1083"/>
                      </a:lnTo>
                      <a:lnTo>
                        <a:pt x="187" y="1195"/>
                      </a:lnTo>
                      <a:lnTo>
                        <a:pt x="262" y="1307"/>
                      </a:lnTo>
                      <a:lnTo>
                        <a:pt x="374" y="1382"/>
                      </a:lnTo>
                      <a:lnTo>
                        <a:pt x="524" y="1419"/>
                      </a:lnTo>
                      <a:lnTo>
                        <a:pt x="860" y="1419"/>
                      </a:lnTo>
                      <a:lnTo>
                        <a:pt x="972" y="1382"/>
                      </a:lnTo>
                      <a:lnTo>
                        <a:pt x="1121" y="1307"/>
                      </a:lnTo>
                      <a:lnTo>
                        <a:pt x="1196" y="1195"/>
                      </a:lnTo>
                      <a:lnTo>
                        <a:pt x="1271" y="1083"/>
                      </a:lnTo>
                      <a:lnTo>
                        <a:pt x="1345" y="971"/>
                      </a:lnTo>
                      <a:lnTo>
                        <a:pt x="1383" y="710"/>
                      </a:lnTo>
                      <a:lnTo>
                        <a:pt x="1345" y="448"/>
                      </a:lnTo>
                      <a:lnTo>
                        <a:pt x="1271" y="336"/>
                      </a:lnTo>
                      <a:lnTo>
                        <a:pt x="1196" y="224"/>
                      </a:lnTo>
                      <a:lnTo>
                        <a:pt x="1121" y="150"/>
                      </a:lnTo>
                      <a:lnTo>
                        <a:pt x="972" y="75"/>
                      </a:lnTo>
                      <a:lnTo>
                        <a:pt x="860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7"/>
                <p:cNvSpPr/>
                <p:nvPr/>
              </p:nvSpPr>
              <p:spPr>
                <a:xfrm>
                  <a:off x="3934625" y="3635725"/>
                  <a:ext cx="34575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382" extrusionOk="0">
                      <a:moveTo>
                        <a:pt x="524" y="0"/>
                      </a:moveTo>
                      <a:lnTo>
                        <a:pt x="374" y="37"/>
                      </a:lnTo>
                      <a:lnTo>
                        <a:pt x="262" y="112"/>
                      </a:lnTo>
                      <a:lnTo>
                        <a:pt x="188" y="187"/>
                      </a:lnTo>
                      <a:lnTo>
                        <a:pt x="113" y="299"/>
                      </a:lnTo>
                      <a:lnTo>
                        <a:pt x="38" y="448"/>
                      </a:lnTo>
                      <a:lnTo>
                        <a:pt x="1" y="672"/>
                      </a:lnTo>
                      <a:lnTo>
                        <a:pt x="38" y="934"/>
                      </a:lnTo>
                      <a:lnTo>
                        <a:pt x="113" y="1083"/>
                      </a:lnTo>
                      <a:lnTo>
                        <a:pt x="188" y="1195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2"/>
                      </a:lnTo>
                      <a:lnTo>
                        <a:pt x="860" y="1382"/>
                      </a:lnTo>
                      <a:lnTo>
                        <a:pt x="972" y="1345"/>
                      </a:lnTo>
                      <a:lnTo>
                        <a:pt x="1121" y="1270"/>
                      </a:lnTo>
                      <a:lnTo>
                        <a:pt x="1196" y="1195"/>
                      </a:lnTo>
                      <a:lnTo>
                        <a:pt x="1271" y="1083"/>
                      </a:lnTo>
                      <a:lnTo>
                        <a:pt x="1346" y="934"/>
                      </a:lnTo>
                      <a:lnTo>
                        <a:pt x="1383" y="672"/>
                      </a:lnTo>
                      <a:lnTo>
                        <a:pt x="1346" y="448"/>
                      </a:lnTo>
                      <a:lnTo>
                        <a:pt x="1271" y="299"/>
                      </a:lnTo>
                      <a:lnTo>
                        <a:pt x="1196" y="187"/>
                      </a:lnTo>
                      <a:lnTo>
                        <a:pt x="1121" y="112"/>
                      </a:lnTo>
                      <a:lnTo>
                        <a:pt x="1009" y="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7"/>
                <p:cNvSpPr/>
                <p:nvPr/>
              </p:nvSpPr>
              <p:spPr>
                <a:xfrm>
                  <a:off x="4027075" y="3635725"/>
                  <a:ext cx="34575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382" extrusionOk="0">
                      <a:moveTo>
                        <a:pt x="523" y="0"/>
                      </a:moveTo>
                      <a:lnTo>
                        <a:pt x="374" y="37"/>
                      </a:lnTo>
                      <a:lnTo>
                        <a:pt x="262" y="112"/>
                      </a:lnTo>
                      <a:lnTo>
                        <a:pt x="150" y="187"/>
                      </a:lnTo>
                      <a:lnTo>
                        <a:pt x="75" y="299"/>
                      </a:lnTo>
                      <a:lnTo>
                        <a:pt x="38" y="448"/>
                      </a:lnTo>
                      <a:lnTo>
                        <a:pt x="0" y="672"/>
                      </a:lnTo>
                      <a:lnTo>
                        <a:pt x="38" y="934"/>
                      </a:lnTo>
                      <a:lnTo>
                        <a:pt x="75" y="1083"/>
                      </a:lnTo>
                      <a:lnTo>
                        <a:pt x="150" y="1195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3" y="1382"/>
                      </a:lnTo>
                      <a:lnTo>
                        <a:pt x="859" y="1382"/>
                      </a:lnTo>
                      <a:lnTo>
                        <a:pt x="971" y="1345"/>
                      </a:lnTo>
                      <a:lnTo>
                        <a:pt x="1084" y="1270"/>
                      </a:lnTo>
                      <a:lnTo>
                        <a:pt x="1196" y="1195"/>
                      </a:lnTo>
                      <a:lnTo>
                        <a:pt x="1270" y="1083"/>
                      </a:lnTo>
                      <a:lnTo>
                        <a:pt x="1308" y="934"/>
                      </a:lnTo>
                      <a:lnTo>
                        <a:pt x="1382" y="672"/>
                      </a:lnTo>
                      <a:lnTo>
                        <a:pt x="1308" y="448"/>
                      </a:lnTo>
                      <a:lnTo>
                        <a:pt x="1270" y="299"/>
                      </a:lnTo>
                      <a:lnTo>
                        <a:pt x="1196" y="187"/>
                      </a:lnTo>
                      <a:lnTo>
                        <a:pt x="1084" y="112"/>
                      </a:lnTo>
                      <a:lnTo>
                        <a:pt x="971" y="37"/>
                      </a:lnTo>
                      <a:lnTo>
                        <a:pt x="8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7"/>
                <p:cNvSpPr/>
                <p:nvPr/>
              </p:nvSpPr>
              <p:spPr>
                <a:xfrm>
                  <a:off x="3920625" y="352460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1"/>
                      </a:moveTo>
                      <a:lnTo>
                        <a:pt x="412" y="75"/>
                      </a:lnTo>
                      <a:lnTo>
                        <a:pt x="262" y="150"/>
                      </a:lnTo>
                      <a:lnTo>
                        <a:pt x="187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113" y="1084"/>
                      </a:lnTo>
                      <a:lnTo>
                        <a:pt x="187" y="1196"/>
                      </a:lnTo>
                      <a:lnTo>
                        <a:pt x="262" y="1271"/>
                      </a:lnTo>
                      <a:lnTo>
                        <a:pt x="412" y="1345"/>
                      </a:lnTo>
                      <a:lnTo>
                        <a:pt x="524" y="1420"/>
                      </a:lnTo>
                      <a:lnTo>
                        <a:pt x="860" y="1420"/>
                      </a:lnTo>
                      <a:lnTo>
                        <a:pt x="1009" y="1345"/>
                      </a:lnTo>
                      <a:lnTo>
                        <a:pt x="1121" y="1271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45" y="972"/>
                      </a:lnTo>
                      <a:lnTo>
                        <a:pt x="1383" y="710"/>
                      </a:lnTo>
                      <a:lnTo>
                        <a:pt x="1345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7"/>
                <p:cNvSpPr/>
                <p:nvPr/>
              </p:nvSpPr>
              <p:spPr>
                <a:xfrm>
                  <a:off x="3824450" y="3505925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673" y="1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6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6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83"/>
                      </a:lnTo>
                      <a:lnTo>
                        <a:pt x="524" y="1420"/>
                      </a:lnTo>
                      <a:lnTo>
                        <a:pt x="823" y="1420"/>
                      </a:lnTo>
                      <a:lnTo>
                        <a:pt x="972" y="1383"/>
                      </a:lnTo>
                      <a:lnTo>
                        <a:pt x="1084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2" y="75"/>
                      </a:lnTo>
                      <a:lnTo>
                        <a:pt x="823" y="38"/>
                      </a:lnTo>
                      <a:lnTo>
                        <a:pt x="6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7"/>
                <p:cNvSpPr/>
                <p:nvPr/>
              </p:nvSpPr>
              <p:spPr>
                <a:xfrm>
                  <a:off x="3727350" y="361237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0"/>
                      </a:moveTo>
                      <a:lnTo>
                        <a:pt x="374" y="38"/>
                      </a:lnTo>
                      <a:lnTo>
                        <a:pt x="262" y="112"/>
                      </a:lnTo>
                      <a:lnTo>
                        <a:pt x="187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75" y="1084"/>
                      </a:lnTo>
                      <a:lnTo>
                        <a:pt x="187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2"/>
                      </a:lnTo>
                      <a:lnTo>
                        <a:pt x="673" y="1420"/>
                      </a:lnTo>
                      <a:lnTo>
                        <a:pt x="860" y="1382"/>
                      </a:lnTo>
                      <a:lnTo>
                        <a:pt x="972" y="1345"/>
                      </a:lnTo>
                      <a:lnTo>
                        <a:pt x="1084" y="1270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1"/>
                      </a:lnTo>
                      <a:lnTo>
                        <a:pt x="1383" y="710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12"/>
                      </a:lnTo>
                      <a:lnTo>
                        <a:pt x="972" y="38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7"/>
                <p:cNvSpPr/>
                <p:nvPr/>
              </p:nvSpPr>
              <p:spPr>
                <a:xfrm>
                  <a:off x="3856200" y="372722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710" y="0"/>
                      </a:moveTo>
                      <a:lnTo>
                        <a:pt x="524" y="38"/>
                      </a:lnTo>
                      <a:lnTo>
                        <a:pt x="412" y="75"/>
                      </a:lnTo>
                      <a:lnTo>
                        <a:pt x="262" y="150"/>
                      </a:lnTo>
                      <a:lnTo>
                        <a:pt x="187" y="224"/>
                      </a:lnTo>
                      <a:lnTo>
                        <a:pt x="113" y="336"/>
                      </a:lnTo>
                      <a:lnTo>
                        <a:pt x="38" y="448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113" y="1083"/>
                      </a:lnTo>
                      <a:lnTo>
                        <a:pt x="187" y="1195"/>
                      </a:lnTo>
                      <a:lnTo>
                        <a:pt x="262" y="1307"/>
                      </a:lnTo>
                      <a:lnTo>
                        <a:pt x="374" y="1382"/>
                      </a:lnTo>
                      <a:lnTo>
                        <a:pt x="524" y="1419"/>
                      </a:lnTo>
                      <a:lnTo>
                        <a:pt x="860" y="1419"/>
                      </a:lnTo>
                      <a:lnTo>
                        <a:pt x="1009" y="1382"/>
                      </a:lnTo>
                      <a:lnTo>
                        <a:pt x="1121" y="1307"/>
                      </a:lnTo>
                      <a:lnTo>
                        <a:pt x="1196" y="1195"/>
                      </a:lnTo>
                      <a:lnTo>
                        <a:pt x="1271" y="1083"/>
                      </a:lnTo>
                      <a:lnTo>
                        <a:pt x="1345" y="971"/>
                      </a:lnTo>
                      <a:lnTo>
                        <a:pt x="1383" y="710"/>
                      </a:lnTo>
                      <a:lnTo>
                        <a:pt x="1345" y="448"/>
                      </a:lnTo>
                      <a:lnTo>
                        <a:pt x="1271" y="336"/>
                      </a:lnTo>
                      <a:lnTo>
                        <a:pt x="1196" y="224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60" y="38"/>
                      </a:lnTo>
                      <a:lnTo>
                        <a:pt x="7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7"/>
                <p:cNvSpPr/>
                <p:nvPr/>
              </p:nvSpPr>
              <p:spPr>
                <a:xfrm>
                  <a:off x="3755375" y="3731875"/>
                  <a:ext cx="33625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1" extrusionOk="0">
                      <a:moveTo>
                        <a:pt x="672" y="1"/>
                      </a:moveTo>
                      <a:lnTo>
                        <a:pt x="523" y="38"/>
                      </a:lnTo>
                      <a:lnTo>
                        <a:pt x="374" y="76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7" y="449"/>
                      </a:lnTo>
                      <a:lnTo>
                        <a:pt x="0" y="711"/>
                      </a:lnTo>
                      <a:lnTo>
                        <a:pt x="37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83"/>
                      </a:lnTo>
                      <a:lnTo>
                        <a:pt x="523" y="1420"/>
                      </a:lnTo>
                      <a:lnTo>
                        <a:pt x="822" y="1420"/>
                      </a:lnTo>
                      <a:lnTo>
                        <a:pt x="971" y="1383"/>
                      </a:lnTo>
                      <a:lnTo>
                        <a:pt x="1083" y="1308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07" y="972"/>
                      </a:lnTo>
                      <a:lnTo>
                        <a:pt x="1345" y="711"/>
                      </a:lnTo>
                      <a:lnTo>
                        <a:pt x="1307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083" y="150"/>
                      </a:lnTo>
                      <a:lnTo>
                        <a:pt x="971" y="76"/>
                      </a:lnTo>
                      <a:lnTo>
                        <a:pt x="822" y="38"/>
                      </a:lnTo>
                      <a:lnTo>
                        <a:pt x="6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7"/>
                <p:cNvSpPr/>
                <p:nvPr/>
              </p:nvSpPr>
              <p:spPr>
                <a:xfrm>
                  <a:off x="3750700" y="3496600"/>
                  <a:ext cx="336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0" extrusionOk="0">
                      <a:moveTo>
                        <a:pt x="673" y="0"/>
                      </a:moveTo>
                      <a:lnTo>
                        <a:pt x="523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4"/>
                      </a:lnTo>
                      <a:lnTo>
                        <a:pt x="75" y="336"/>
                      </a:lnTo>
                      <a:lnTo>
                        <a:pt x="38" y="448"/>
                      </a:lnTo>
                      <a:lnTo>
                        <a:pt x="0" y="710"/>
                      </a:lnTo>
                      <a:lnTo>
                        <a:pt x="38" y="971"/>
                      </a:lnTo>
                      <a:lnTo>
                        <a:pt x="75" y="1121"/>
                      </a:lnTo>
                      <a:lnTo>
                        <a:pt x="150" y="1195"/>
                      </a:lnTo>
                      <a:lnTo>
                        <a:pt x="262" y="1307"/>
                      </a:lnTo>
                      <a:lnTo>
                        <a:pt x="374" y="1382"/>
                      </a:lnTo>
                      <a:lnTo>
                        <a:pt x="523" y="1419"/>
                      </a:lnTo>
                      <a:lnTo>
                        <a:pt x="822" y="1419"/>
                      </a:lnTo>
                      <a:lnTo>
                        <a:pt x="971" y="1382"/>
                      </a:lnTo>
                      <a:lnTo>
                        <a:pt x="1083" y="1307"/>
                      </a:lnTo>
                      <a:lnTo>
                        <a:pt x="1196" y="1195"/>
                      </a:lnTo>
                      <a:lnTo>
                        <a:pt x="1270" y="1121"/>
                      </a:lnTo>
                      <a:lnTo>
                        <a:pt x="1308" y="971"/>
                      </a:lnTo>
                      <a:lnTo>
                        <a:pt x="1345" y="710"/>
                      </a:lnTo>
                      <a:lnTo>
                        <a:pt x="1308" y="448"/>
                      </a:lnTo>
                      <a:lnTo>
                        <a:pt x="1270" y="336"/>
                      </a:lnTo>
                      <a:lnTo>
                        <a:pt x="1196" y="224"/>
                      </a:lnTo>
                      <a:lnTo>
                        <a:pt x="1083" y="150"/>
                      </a:lnTo>
                      <a:lnTo>
                        <a:pt x="971" y="75"/>
                      </a:lnTo>
                      <a:lnTo>
                        <a:pt x="822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27"/>
                <p:cNvSpPr/>
                <p:nvPr/>
              </p:nvSpPr>
              <p:spPr>
                <a:xfrm>
                  <a:off x="3915975" y="3413500"/>
                  <a:ext cx="345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420" extrusionOk="0">
                      <a:moveTo>
                        <a:pt x="710" y="0"/>
                      </a:moveTo>
                      <a:lnTo>
                        <a:pt x="523" y="38"/>
                      </a:lnTo>
                      <a:lnTo>
                        <a:pt x="411" y="75"/>
                      </a:lnTo>
                      <a:lnTo>
                        <a:pt x="299" y="150"/>
                      </a:lnTo>
                      <a:lnTo>
                        <a:pt x="187" y="224"/>
                      </a:lnTo>
                      <a:lnTo>
                        <a:pt x="112" y="336"/>
                      </a:lnTo>
                      <a:lnTo>
                        <a:pt x="75" y="448"/>
                      </a:lnTo>
                      <a:lnTo>
                        <a:pt x="0" y="710"/>
                      </a:lnTo>
                      <a:lnTo>
                        <a:pt x="75" y="971"/>
                      </a:lnTo>
                      <a:lnTo>
                        <a:pt x="112" y="1121"/>
                      </a:lnTo>
                      <a:lnTo>
                        <a:pt x="187" y="1233"/>
                      </a:lnTo>
                      <a:lnTo>
                        <a:pt x="299" y="1307"/>
                      </a:lnTo>
                      <a:lnTo>
                        <a:pt x="411" y="1382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1008" y="1382"/>
                      </a:lnTo>
                      <a:lnTo>
                        <a:pt x="1120" y="1307"/>
                      </a:lnTo>
                      <a:lnTo>
                        <a:pt x="1195" y="1233"/>
                      </a:lnTo>
                      <a:lnTo>
                        <a:pt x="1270" y="1121"/>
                      </a:lnTo>
                      <a:lnTo>
                        <a:pt x="1345" y="971"/>
                      </a:lnTo>
                      <a:lnTo>
                        <a:pt x="1382" y="710"/>
                      </a:lnTo>
                      <a:lnTo>
                        <a:pt x="1345" y="448"/>
                      </a:lnTo>
                      <a:lnTo>
                        <a:pt x="1270" y="336"/>
                      </a:lnTo>
                      <a:lnTo>
                        <a:pt x="1195" y="224"/>
                      </a:lnTo>
                      <a:lnTo>
                        <a:pt x="1120" y="150"/>
                      </a:lnTo>
                      <a:lnTo>
                        <a:pt x="1008" y="75"/>
                      </a:lnTo>
                      <a:lnTo>
                        <a:pt x="859" y="38"/>
                      </a:lnTo>
                      <a:lnTo>
                        <a:pt x="7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27"/>
                <p:cNvSpPr/>
                <p:nvPr/>
              </p:nvSpPr>
              <p:spPr>
                <a:xfrm>
                  <a:off x="4013075" y="3422825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672" y="1"/>
                      </a:moveTo>
                      <a:lnTo>
                        <a:pt x="523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87" y="225"/>
                      </a:lnTo>
                      <a:lnTo>
                        <a:pt x="112" y="337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2"/>
                      </a:lnTo>
                      <a:lnTo>
                        <a:pt x="112" y="1121"/>
                      </a:lnTo>
                      <a:lnTo>
                        <a:pt x="187" y="1196"/>
                      </a:lnTo>
                      <a:lnTo>
                        <a:pt x="262" y="1308"/>
                      </a:lnTo>
                      <a:lnTo>
                        <a:pt x="374" y="1383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971" y="1383"/>
                      </a:lnTo>
                      <a:lnTo>
                        <a:pt x="1121" y="1308"/>
                      </a:lnTo>
                      <a:lnTo>
                        <a:pt x="1195" y="1196"/>
                      </a:lnTo>
                      <a:lnTo>
                        <a:pt x="1270" y="1121"/>
                      </a:lnTo>
                      <a:lnTo>
                        <a:pt x="1345" y="972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121" y="150"/>
                      </a:lnTo>
                      <a:lnTo>
                        <a:pt x="971" y="75"/>
                      </a:lnTo>
                      <a:lnTo>
                        <a:pt x="859" y="38"/>
                      </a:lnTo>
                      <a:lnTo>
                        <a:pt x="6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27"/>
                <p:cNvSpPr/>
                <p:nvPr/>
              </p:nvSpPr>
              <p:spPr>
                <a:xfrm>
                  <a:off x="4096175" y="35479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3" y="0"/>
                      </a:moveTo>
                      <a:lnTo>
                        <a:pt x="374" y="38"/>
                      </a:lnTo>
                      <a:lnTo>
                        <a:pt x="262" y="112"/>
                      </a:lnTo>
                      <a:lnTo>
                        <a:pt x="187" y="224"/>
                      </a:lnTo>
                      <a:lnTo>
                        <a:pt x="112" y="299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1"/>
                      </a:lnTo>
                      <a:lnTo>
                        <a:pt x="112" y="1083"/>
                      </a:lnTo>
                      <a:lnTo>
                        <a:pt x="187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3" y="1382"/>
                      </a:lnTo>
                      <a:lnTo>
                        <a:pt x="672" y="1420"/>
                      </a:lnTo>
                      <a:lnTo>
                        <a:pt x="859" y="1382"/>
                      </a:lnTo>
                      <a:lnTo>
                        <a:pt x="971" y="1345"/>
                      </a:lnTo>
                      <a:lnTo>
                        <a:pt x="1083" y="1270"/>
                      </a:lnTo>
                      <a:lnTo>
                        <a:pt x="1195" y="1196"/>
                      </a:lnTo>
                      <a:lnTo>
                        <a:pt x="1270" y="1083"/>
                      </a:lnTo>
                      <a:lnTo>
                        <a:pt x="1307" y="971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299"/>
                      </a:lnTo>
                      <a:lnTo>
                        <a:pt x="1195" y="224"/>
                      </a:lnTo>
                      <a:lnTo>
                        <a:pt x="1083" y="112"/>
                      </a:lnTo>
                      <a:lnTo>
                        <a:pt x="971" y="38"/>
                      </a:lnTo>
                      <a:lnTo>
                        <a:pt x="8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27"/>
                <p:cNvSpPr/>
                <p:nvPr/>
              </p:nvSpPr>
              <p:spPr>
                <a:xfrm>
                  <a:off x="4110175" y="3672125"/>
                  <a:ext cx="336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0" extrusionOk="0">
                      <a:moveTo>
                        <a:pt x="523" y="1"/>
                      </a:move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1"/>
                      </a:lnTo>
                      <a:lnTo>
                        <a:pt x="374" y="1345"/>
                      </a:lnTo>
                      <a:lnTo>
                        <a:pt x="523" y="1420"/>
                      </a:lnTo>
                      <a:lnTo>
                        <a:pt x="822" y="1420"/>
                      </a:lnTo>
                      <a:lnTo>
                        <a:pt x="971" y="1345"/>
                      </a:lnTo>
                      <a:lnTo>
                        <a:pt x="1084" y="1271"/>
                      </a:lnTo>
                      <a:lnTo>
                        <a:pt x="1196" y="1196"/>
                      </a:lnTo>
                      <a:lnTo>
                        <a:pt x="1270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0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1" y="75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27"/>
                <p:cNvSpPr/>
                <p:nvPr/>
              </p:nvSpPr>
              <p:spPr>
                <a:xfrm>
                  <a:off x="4041075" y="3773900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524" y="1"/>
                      </a:moveTo>
                      <a:lnTo>
                        <a:pt x="374" y="38"/>
                      </a:lnTo>
                      <a:lnTo>
                        <a:pt x="262" y="113"/>
                      </a:lnTo>
                      <a:lnTo>
                        <a:pt x="150" y="225"/>
                      </a:lnTo>
                      <a:lnTo>
                        <a:pt x="75" y="299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3"/>
                      </a:lnTo>
                      <a:lnTo>
                        <a:pt x="673" y="1420"/>
                      </a:lnTo>
                      <a:lnTo>
                        <a:pt x="822" y="1383"/>
                      </a:lnTo>
                      <a:lnTo>
                        <a:pt x="972" y="1345"/>
                      </a:lnTo>
                      <a:lnTo>
                        <a:pt x="1084" y="1270"/>
                      </a:lnTo>
                      <a:lnTo>
                        <a:pt x="1196" y="1196"/>
                      </a:lnTo>
                      <a:lnTo>
                        <a:pt x="1270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0" y="299"/>
                      </a:lnTo>
                      <a:lnTo>
                        <a:pt x="1196" y="225"/>
                      </a:lnTo>
                      <a:lnTo>
                        <a:pt x="1084" y="113"/>
                      </a:lnTo>
                      <a:lnTo>
                        <a:pt x="972" y="38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27"/>
                <p:cNvSpPr/>
                <p:nvPr/>
              </p:nvSpPr>
              <p:spPr>
                <a:xfrm>
                  <a:off x="3911300" y="38196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3" y="1"/>
                      </a:moveTo>
                      <a:lnTo>
                        <a:pt x="411" y="75"/>
                      </a:lnTo>
                      <a:lnTo>
                        <a:pt x="299" y="150"/>
                      </a:lnTo>
                      <a:lnTo>
                        <a:pt x="187" y="225"/>
                      </a:lnTo>
                      <a:lnTo>
                        <a:pt x="112" y="337"/>
                      </a:lnTo>
                      <a:lnTo>
                        <a:pt x="75" y="449"/>
                      </a:lnTo>
                      <a:lnTo>
                        <a:pt x="0" y="710"/>
                      </a:lnTo>
                      <a:lnTo>
                        <a:pt x="75" y="972"/>
                      </a:lnTo>
                      <a:lnTo>
                        <a:pt x="112" y="1084"/>
                      </a:lnTo>
                      <a:lnTo>
                        <a:pt x="187" y="1196"/>
                      </a:lnTo>
                      <a:lnTo>
                        <a:pt x="299" y="1271"/>
                      </a:lnTo>
                      <a:lnTo>
                        <a:pt x="411" y="1345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1009" y="1345"/>
                      </a:lnTo>
                      <a:lnTo>
                        <a:pt x="1121" y="1271"/>
                      </a:lnTo>
                      <a:lnTo>
                        <a:pt x="1233" y="1196"/>
                      </a:lnTo>
                      <a:lnTo>
                        <a:pt x="1307" y="1084"/>
                      </a:lnTo>
                      <a:lnTo>
                        <a:pt x="1345" y="972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307" y="337"/>
                      </a:lnTo>
                      <a:lnTo>
                        <a:pt x="1233" y="225"/>
                      </a:lnTo>
                      <a:lnTo>
                        <a:pt x="1121" y="150"/>
                      </a:lnTo>
                      <a:lnTo>
                        <a:pt x="1009" y="75"/>
                      </a:lnTo>
                      <a:lnTo>
                        <a:pt x="8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27"/>
                <p:cNvSpPr/>
                <p:nvPr/>
              </p:nvSpPr>
              <p:spPr>
                <a:xfrm>
                  <a:off x="3810450" y="3814975"/>
                  <a:ext cx="33650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1" extrusionOk="0">
                      <a:moveTo>
                        <a:pt x="673" y="1"/>
                      </a:moveTo>
                      <a:lnTo>
                        <a:pt x="524" y="38"/>
                      </a:lnTo>
                      <a:lnTo>
                        <a:pt x="374" y="76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1" y="711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45"/>
                      </a:lnTo>
                      <a:lnTo>
                        <a:pt x="524" y="1420"/>
                      </a:lnTo>
                      <a:lnTo>
                        <a:pt x="822" y="1420"/>
                      </a:lnTo>
                      <a:lnTo>
                        <a:pt x="972" y="1345"/>
                      </a:lnTo>
                      <a:lnTo>
                        <a:pt x="1084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2"/>
                      </a:lnTo>
                      <a:lnTo>
                        <a:pt x="1345" y="711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2" y="76"/>
                      </a:lnTo>
                      <a:lnTo>
                        <a:pt x="822" y="38"/>
                      </a:lnTo>
                      <a:lnTo>
                        <a:pt x="6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27"/>
                <p:cNvSpPr/>
                <p:nvPr/>
              </p:nvSpPr>
              <p:spPr>
                <a:xfrm>
                  <a:off x="3819800" y="3395750"/>
                  <a:ext cx="336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420" extrusionOk="0">
                      <a:moveTo>
                        <a:pt x="523" y="1"/>
                      </a:moveTo>
                      <a:lnTo>
                        <a:pt x="374" y="38"/>
                      </a:lnTo>
                      <a:lnTo>
                        <a:pt x="262" y="113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0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3" y="1383"/>
                      </a:lnTo>
                      <a:lnTo>
                        <a:pt x="672" y="1420"/>
                      </a:lnTo>
                      <a:lnTo>
                        <a:pt x="822" y="1383"/>
                      </a:lnTo>
                      <a:lnTo>
                        <a:pt x="971" y="1345"/>
                      </a:lnTo>
                      <a:lnTo>
                        <a:pt x="1083" y="1270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07" y="972"/>
                      </a:lnTo>
                      <a:lnTo>
                        <a:pt x="1345" y="710"/>
                      </a:lnTo>
                      <a:lnTo>
                        <a:pt x="1307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083" y="113"/>
                      </a:lnTo>
                      <a:lnTo>
                        <a:pt x="971" y="38"/>
                      </a:lnTo>
                      <a:lnTo>
                        <a:pt x="8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27"/>
                <p:cNvSpPr/>
                <p:nvPr/>
              </p:nvSpPr>
              <p:spPr>
                <a:xfrm>
                  <a:off x="3704025" y="3409750"/>
                  <a:ext cx="34550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421" extrusionOk="0">
                      <a:moveTo>
                        <a:pt x="523" y="1"/>
                      </a:moveTo>
                      <a:lnTo>
                        <a:pt x="411" y="38"/>
                      </a:lnTo>
                      <a:lnTo>
                        <a:pt x="261" y="113"/>
                      </a:lnTo>
                      <a:lnTo>
                        <a:pt x="187" y="188"/>
                      </a:lnTo>
                      <a:lnTo>
                        <a:pt x="112" y="300"/>
                      </a:lnTo>
                      <a:lnTo>
                        <a:pt x="37" y="449"/>
                      </a:lnTo>
                      <a:lnTo>
                        <a:pt x="0" y="710"/>
                      </a:lnTo>
                      <a:lnTo>
                        <a:pt x="37" y="935"/>
                      </a:lnTo>
                      <a:lnTo>
                        <a:pt x="112" y="1084"/>
                      </a:lnTo>
                      <a:lnTo>
                        <a:pt x="187" y="1196"/>
                      </a:lnTo>
                      <a:lnTo>
                        <a:pt x="261" y="1271"/>
                      </a:lnTo>
                      <a:lnTo>
                        <a:pt x="411" y="1345"/>
                      </a:lnTo>
                      <a:lnTo>
                        <a:pt x="523" y="1383"/>
                      </a:lnTo>
                      <a:lnTo>
                        <a:pt x="710" y="1420"/>
                      </a:lnTo>
                      <a:lnTo>
                        <a:pt x="859" y="1383"/>
                      </a:lnTo>
                      <a:lnTo>
                        <a:pt x="1008" y="1345"/>
                      </a:lnTo>
                      <a:lnTo>
                        <a:pt x="1120" y="1271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45" y="935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300"/>
                      </a:lnTo>
                      <a:lnTo>
                        <a:pt x="1195" y="188"/>
                      </a:lnTo>
                      <a:lnTo>
                        <a:pt x="1120" y="113"/>
                      </a:lnTo>
                      <a:lnTo>
                        <a:pt x="1008" y="38"/>
                      </a:lnTo>
                      <a:lnTo>
                        <a:pt x="8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27"/>
                <p:cNvSpPr/>
                <p:nvPr/>
              </p:nvSpPr>
              <p:spPr>
                <a:xfrm>
                  <a:off x="3662925" y="3510600"/>
                  <a:ext cx="336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420" extrusionOk="0">
                      <a:moveTo>
                        <a:pt x="673" y="0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50" y="225"/>
                      </a:lnTo>
                      <a:lnTo>
                        <a:pt x="75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75" y="1084"/>
                      </a:lnTo>
                      <a:lnTo>
                        <a:pt x="150" y="1196"/>
                      </a:lnTo>
                      <a:lnTo>
                        <a:pt x="262" y="1308"/>
                      </a:lnTo>
                      <a:lnTo>
                        <a:pt x="374" y="1382"/>
                      </a:lnTo>
                      <a:lnTo>
                        <a:pt x="524" y="1420"/>
                      </a:lnTo>
                      <a:lnTo>
                        <a:pt x="822" y="1420"/>
                      </a:lnTo>
                      <a:lnTo>
                        <a:pt x="972" y="1382"/>
                      </a:lnTo>
                      <a:lnTo>
                        <a:pt x="1084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08" y="972"/>
                      </a:lnTo>
                      <a:lnTo>
                        <a:pt x="1345" y="710"/>
                      </a:lnTo>
                      <a:lnTo>
                        <a:pt x="1308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084" y="150"/>
                      </a:lnTo>
                      <a:lnTo>
                        <a:pt x="972" y="75"/>
                      </a:lnTo>
                      <a:lnTo>
                        <a:pt x="822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27"/>
                <p:cNvSpPr/>
                <p:nvPr/>
              </p:nvSpPr>
              <p:spPr>
                <a:xfrm>
                  <a:off x="3644250" y="36310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524" y="0"/>
                      </a:moveTo>
                      <a:lnTo>
                        <a:pt x="374" y="38"/>
                      </a:lnTo>
                      <a:lnTo>
                        <a:pt x="262" y="112"/>
                      </a:lnTo>
                      <a:lnTo>
                        <a:pt x="187" y="224"/>
                      </a:lnTo>
                      <a:lnTo>
                        <a:pt x="113" y="299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1"/>
                      </a:lnTo>
                      <a:lnTo>
                        <a:pt x="113" y="1083"/>
                      </a:lnTo>
                      <a:lnTo>
                        <a:pt x="187" y="1196"/>
                      </a:lnTo>
                      <a:lnTo>
                        <a:pt x="262" y="1270"/>
                      </a:lnTo>
                      <a:lnTo>
                        <a:pt x="374" y="1345"/>
                      </a:lnTo>
                      <a:lnTo>
                        <a:pt x="524" y="1382"/>
                      </a:lnTo>
                      <a:lnTo>
                        <a:pt x="673" y="1420"/>
                      </a:lnTo>
                      <a:lnTo>
                        <a:pt x="860" y="1382"/>
                      </a:lnTo>
                      <a:lnTo>
                        <a:pt x="972" y="1345"/>
                      </a:lnTo>
                      <a:lnTo>
                        <a:pt x="1121" y="1270"/>
                      </a:lnTo>
                      <a:lnTo>
                        <a:pt x="1196" y="1196"/>
                      </a:lnTo>
                      <a:lnTo>
                        <a:pt x="1271" y="1083"/>
                      </a:lnTo>
                      <a:lnTo>
                        <a:pt x="1345" y="971"/>
                      </a:lnTo>
                      <a:lnTo>
                        <a:pt x="1383" y="710"/>
                      </a:lnTo>
                      <a:lnTo>
                        <a:pt x="1345" y="449"/>
                      </a:lnTo>
                      <a:lnTo>
                        <a:pt x="1271" y="299"/>
                      </a:lnTo>
                      <a:lnTo>
                        <a:pt x="1196" y="224"/>
                      </a:lnTo>
                      <a:lnTo>
                        <a:pt x="1121" y="112"/>
                      </a:lnTo>
                      <a:lnTo>
                        <a:pt x="972" y="38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27"/>
                <p:cNvSpPr/>
                <p:nvPr/>
              </p:nvSpPr>
              <p:spPr>
                <a:xfrm>
                  <a:off x="3644250" y="3722550"/>
                  <a:ext cx="345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420" extrusionOk="0">
                      <a:moveTo>
                        <a:pt x="673" y="0"/>
                      </a:moveTo>
                      <a:lnTo>
                        <a:pt x="524" y="38"/>
                      </a:lnTo>
                      <a:lnTo>
                        <a:pt x="374" y="75"/>
                      </a:lnTo>
                      <a:lnTo>
                        <a:pt x="262" y="150"/>
                      </a:lnTo>
                      <a:lnTo>
                        <a:pt x="187" y="225"/>
                      </a:lnTo>
                      <a:lnTo>
                        <a:pt x="113" y="337"/>
                      </a:lnTo>
                      <a:lnTo>
                        <a:pt x="38" y="449"/>
                      </a:lnTo>
                      <a:lnTo>
                        <a:pt x="1" y="710"/>
                      </a:lnTo>
                      <a:lnTo>
                        <a:pt x="38" y="972"/>
                      </a:lnTo>
                      <a:lnTo>
                        <a:pt x="113" y="1084"/>
                      </a:lnTo>
                      <a:lnTo>
                        <a:pt x="187" y="1196"/>
                      </a:lnTo>
                      <a:lnTo>
                        <a:pt x="262" y="1308"/>
                      </a:lnTo>
                      <a:lnTo>
                        <a:pt x="374" y="1382"/>
                      </a:lnTo>
                      <a:lnTo>
                        <a:pt x="524" y="1420"/>
                      </a:lnTo>
                      <a:lnTo>
                        <a:pt x="860" y="1420"/>
                      </a:lnTo>
                      <a:lnTo>
                        <a:pt x="972" y="1382"/>
                      </a:lnTo>
                      <a:lnTo>
                        <a:pt x="1121" y="1308"/>
                      </a:lnTo>
                      <a:lnTo>
                        <a:pt x="1196" y="1196"/>
                      </a:lnTo>
                      <a:lnTo>
                        <a:pt x="1271" y="1084"/>
                      </a:lnTo>
                      <a:lnTo>
                        <a:pt x="1345" y="972"/>
                      </a:lnTo>
                      <a:lnTo>
                        <a:pt x="1383" y="710"/>
                      </a:lnTo>
                      <a:lnTo>
                        <a:pt x="1345" y="449"/>
                      </a:lnTo>
                      <a:lnTo>
                        <a:pt x="1271" y="337"/>
                      </a:lnTo>
                      <a:lnTo>
                        <a:pt x="1196" y="225"/>
                      </a:lnTo>
                      <a:lnTo>
                        <a:pt x="1121" y="150"/>
                      </a:lnTo>
                      <a:lnTo>
                        <a:pt x="972" y="75"/>
                      </a:lnTo>
                      <a:lnTo>
                        <a:pt x="860" y="38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27"/>
                <p:cNvSpPr/>
                <p:nvPr/>
              </p:nvSpPr>
              <p:spPr>
                <a:xfrm>
                  <a:off x="3704025" y="3805650"/>
                  <a:ext cx="3455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420" extrusionOk="0">
                      <a:moveTo>
                        <a:pt x="710" y="0"/>
                      </a:moveTo>
                      <a:lnTo>
                        <a:pt x="523" y="38"/>
                      </a:lnTo>
                      <a:lnTo>
                        <a:pt x="411" y="75"/>
                      </a:lnTo>
                      <a:lnTo>
                        <a:pt x="261" y="150"/>
                      </a:lnTo>
                      <a:lnTo>
                        <a:pt x="187" y="225"/>
                      </a:lnTo>
                      <a:lnTo>
                        <a:pt x="112" y="337"/>
                      </a:lnTo>
                      <a:lnTo>
                        <a:pt x="37" y="449"/>
                      </a:lnTo>
                      <a:lnTo>
                        <a:pt x="0" y="710"/>
                      </a:lnTo>
                      <a:lnTo>
                        <a:pt x="37" y="972"/>
                      </a:lnTo>
                      <a:lnTo>
                        <a:pt x="112" y="1084"/>
                      </a:lnTo>
                      <a:lnTo>
                        <a:pt x="187" y="1196"/>
                      </a:lnTo>
                      <a:lnTo>
                        <a:pt x="261" y="1308"/>
                      </a:lnTo>
                      <a:lnTo>
                        <a:pt x="411" y="1382"/>
                      </a:lnTo>
                      <a:lnTo>
                        <a:pt x="523" y="1420"/>
                      </a:lnTo>
                      <a:lnTo>
                        <a:pt x="859" y="1420"/>
                      </a:lnTo>
                      <a:lnTo>
                        <a:pt x="1008" y="1382"/>
                      </a:lnTo>
                      <a:lnTo>
                        <a:pt x="1120" y="1308"/>
                      </a:lnTo>
                      <a:lnTo>
                        <a:pt x="1195" y="1196"/>
                      </a:lnTo>
                      <a:lnTo>
                        <a:pt x="1270" y="1084"/>
                      </a:lnTo>
                      <a:lnTo>
                        <a:pt x="1345" y="972"/>
                      </a:lnTo>
                      <a:lnTo>
                        <a:pt x="1382" y="710"/>
                      </a:lnTo>
                      <a:lnTo>
                        <a:pt x="1345" y="449"/>
                      </a:lnTo>
                      <a:lnTo>
                        <a:pt x="1270" y="337"/>
                      </a:lnTo>
                      <a:lnTo>
                        <a:pt x="1195" y="225"/>
                      </a:lnTo>
                      <a:lnTo>
                        <a:pt x="1120" y="150"/>
                      </a:lnTo>
                      <a:lnTo>
                        <a:pt x="1008" y="75"/>
                      </a:lnTo>
                      <a:lnTo>
                        <a:pt x="859" y="38"/>
                      </a:lnTo>
                      <a:lnTo>
                        <a:pt x="7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17" name="Google Shape;1917;p27"/>
            <p:cNvGrpSpPr/>
            <p:nvPr/>
          </p:nvGrpSpPr>
          <p:grpSpPr>
            <a:xfrm>
              <a:off x="3433030" y="4513502"/>
              <a:ext cx="1838188" cy="1318887"/>
              <a:chOff x="7490650" y="3466725"/>
              <a:chExt cx="1141094" cy="818727"/>
            </a:xfrm>
          </p:grpSpPr>
          <p:sp>
            <p:nvSpPr>
              <p:cNvPr id="1918" name="Google Shape;1918;p27"/>
              <p:cNvSpPr/>
              <p:nvPr/>
            </p:nvSpPr>
            <p:spPr>
              <a:xfrm>
                <a:off x="7490650" y="3466725"/>
                <a:ext cx="1141094" cy="818727"/>
              </a:xfrm>
              <a:custGeom>
                <a:avLst/>
                <a:gdLst/>
                <a:ahLst/>
                <a:cxnLst/>
                <a:rect l="l" t="t" r="r" b="b"/>
                <a:pathLst>
                  <a:path w="24987" h="17928" extrusionOk="0">
                    <a:moveTo>
                      <a:pt x="12176" y="0"/>
                    </a:moveTo>
                    <a:lnTo>
                      <a:pt x="11616" y="37"/>
                    </a:lnTo>
                    <a:lnTo>
                      <a:pt x="11056" y="112"/>
                    </a:lnTo>
                    <a:lnTo>
                      <a:pt x="9898" y="299"/>
                    </a:lnTo>
                    <a:lnTo>
                      <a:pt x="9300" y="411"/>
                    </a:lnTo>
                    <a:lnTo>
                      <a:pt x="8740" y="560"/>
                    </a:lnTo>
                    <a:lnTo>
                      <a:pt x="8180" y="710"/>
                    </a:lnTo>
                    <a:lnTo>
                      <a:pt x="7620" y="896"/>
                    </a:lnTo>
                    <a:lnTo>
                      <a:pt x="7059" y="1158"/>
                    </a:lnTo>
                    <a:lnTo>
                      <a:pt x="6574" y="1419"/>
                    </a:lnTo>
                    <a:lnTo>
                      <a:pt x="6126" y="1718"/>
                    </a:lnTo>
                    <a:lnTo>
                      <a:pt x="5715" y="2017"/>
                    </a:lnTo>
                    <a:lnTo>
                      <a:pt x="5304" y="2353"/>
                    </a:lnTo>
                    <a:lnTo>
                      <a:pt x="4931" y="2689"/>
                    </a:lnTo>
                    <a:lnTo>
                      <a:pt x="4520" y="3063"/>
                    </a:lnTo>
                    <a:lnTo>
                      <a:pt x="4184" y="3436"/>
                    </a:lnTo>
                    <a:lnTo>
                      <a:pt x="3511" y="4258"/>
                    </a:lnTo>
                    <a:lnTo>
                      <a:pt x="2876" y="5154"/>
                    </a:lnTo>
                    <a:lnTo>
                      <a:pt x="2316" y="6051"/>
                    </a:lnTo>
                    <a:lnTo>
                      <a:pt x="1831" y="6984"/>
                    </a:lnTo>
                    <a:lnTo>
                      <a:pt x="1383" y="7918"/>
                    </a:lnTo>
                    <a:lnTo>
                      <a:pt x="972" y="9001"/>
                    </a:lnTo>
                    <a:lnTo>
                      <a:pt x="598" y="10121"/>
                    </a:lnTo>
                    <a:lnTo>
                      <a:pt x="337" y="11279"/>
                    </a:lnTo>
                    <a:lnTo>
                      <a:pt x="150" y="12437"/>
                    </a:lnTo>
                    <a:lnTo>
                      <a:pt x="38" y="13595"/>
                    </a:lnTo>
                    <a:lnTo>
                      <a:pt x="1" y="14753"/>
                    </a:lnTo>
                    <a:lnTo>
                      <a:pt x="38" y="15948"/>
                    </a:lnTo>
                    <a:lnTo>
                      <a:pt x="187" y="17106"/>
                    </a:lnTo>
                    <a:lnTo>
                      <a:pt x="225" y="17330"/>
                    </a:lnTo>
                    <a:lnTo>
                      <a:pt x="337" y="17516"/>
                    </a:lnTo>
                    <a:lnTo>
                      <a:pt x="449" y="17666"/>
                    </a:lnTo>
                    <a:lnTo>
                      <a:pt x="598" y="17778"/>
                    </a:lnTo>
                    <a:lnTo>
                      <a:pt x="785" y="17852"/>
                    </a:lnTo>
                    <a:lnTo>
                      <a:pt x="934" y="17927"/>
                    </a:lnTo>
                    <a:lnTo>
                      <a:pt x="1345" y="17927"/>
                    </a:lnTo>
                    <a:lnTo>
                      <a:pt x="1495" y="17852"/>
                    </a:lnTo>
                    <a:lnTo>
                      <a:pt x="1681" y="17778"/>
                    </a:lnTo>
                    <a:lnTo>
                      <a:pt x="1831" y="17703"/>
                    </a:lnTo>
                    <a:lnTo>
                      <a:pt x="1980" y="17554"/>
                    </a:lnTo>
                    <a:lnTo>
                      <a:pt x="2092" y="17404"/>
                    </a:lnTo>
                    <a:lnTo>
                      <a:pt x="2167" y="17218"/>
                    </a:lnTo>
                    <a:lnTo>
                      <a:pt x="2204" y="17031"/>
                    </a:lnTo>
                    <a:lnTo>
                      <a:pt x="2204" y="16769"/>
                    </a:lnTo>
                    <a:lnTo>
                      <a:pt x="2092" y="15910"/>
                    </a:lnTo>
                    <a:lnTo>
                      <a:pt x="2055" y="15014"/>
                    </a:lnTo>
                    <a:lnTo>
                      <a:pt x="2055" y="14118"/>
                    </a:lnTo>
                    <a:lnTo>
                      <a:pt x="2092" y="13221"/>
                    </a:lnTo>
                    <a:lnTo>
                      <a:pt x="2204" y="12325"/>
                    </a:lnTo>
                    <a:lnTo>
                      <a:pt x="2391" y="11429"/>
                    </a:lnTo>
                    <a:lnTo>
                      <a:pt x="2578" y="10570"/>
                    </a:lnTo>
                    <a:lnTo>
                      <a:pt x="2876" y="9673"/>
                    </a:lnTo>
                    <a:lnTo>
                      <a:pt x="3175" y="8852"/>
                    </a:lnTo>
                    <a:lnTo>
                      <a:pt x="3549" y="7993"/>
                    </a:lnTo>
                    <a:lnTo>
                      <a:pt x="3960" y="7208"/>
                    </a:lnTo>
                    <a:lnTo>
                      <a:pt x="4445" y="6424"/>
                    </a:lnTo>
                    <a:lnTo>
                      <a:pt x="4931" y="5714"/>
                    </a:lnTo>
                    <a:lnTo>
                      <a:pt x="5528" y="5005"/>
                    </a:lnTo>
                    <a:lnTo>
                      <a:pt x="6126" y="4370"/>
                    </a:lnTo>
                    <a:lnTo>
                      <a:pt x="6798" y="3772"/>
                    </a:lnTo>
                    <a:lnTo>
                      <a:pt x="7171" y="3473"/>
                    </a:lnTo>
                    <a:lnTo>
                      <a:pt x="7582" y="3212"/>
                    </a:lnTo>
                    <a:lnTo>
                      <a:pt x="8030" y="2988"/>
                    </a:lnTo>
                    <a:lnTo>
                      <a:pt x="8441" y="2801"/>
                    </a:lnTo>
                    <a:lnTo>
                      <a:pt x="8889" y="2614"/>
                    </a:lnTo>
                    <a:lnTo>
                      <a:pt x="9375" y="2502"/>
                    </a:lnTo>
                    <a:lnTo>
                      <a:pt x="10346" y="2278"/>
                    </a:lnTo>
                    <a:lnTo>
                      <a:pt x="11317" y="2129"/>
                    </a:lnTo>
                    <a:lnTo>
                      <a:pt x="12288" y="2054"/>
                    </a:lnTo>
                    <a:lnTo>
                      <a:pt x="12811" y="2017"/>
                    </a:lnTo>
                    <a:lnTo>
                      <a:pt x="13297" y="2054"/>
                    </a:lnTo>
                    <a:lnTo>
                      <a:pt x="13782" y="2092"/>
                    </a:lnTo>
                    <a:lnTo>
                      <a:pt x="14268" y="2166"/>
                    </a:lnTo>
                    <a:lnTo>
                      <a:pt x="14678" y="2241"/>
                    </a:lnTo>
                    <a:lnTo>
                      <a:pt x="15089" y="2353"/>
                    </a:lnTo>
                    <a:lnTo>
                      <a:pt x="15874" y="2614"/>
                    </a:lnTo>
                    <a:lnTo>
                      <a:pt x="16658" y="2951"/>
                    </a:lnTo>
                    <a:lnTo>
                      <a:pt x="17368" y="3361"/>
                    </a:lnTo>
                    <a:lnTo>
                      <a:pt x="18040" y="3847"/>
                    </a:lnTo>
                    <a:lnTo>
                      <a:pt x="18712" y="4370"/>
                    </a:lnTo>
                    <a:lnTo>
                      <a:pt x="19310" y="4967"/>
                    </a:lnTo>
                    <a:lnTo>
                      <a:pt x="19870" y="5565"/>
                    </a:lnTo>
                    <a:lnTo>
                      <a:pt x="20206" y="6013"/>
                    </a:lnTo>
                    <a:lnTo>
                      <a:pt x="20542" y="6499"/>
                    </a:lnTo>
                    <a:lnTo>
                      <a:pt x="20841" y="6984"/>
                    </a:lnTo>
                    <a:lnTo>
                      <a:pt x="21140" y="7470"/>
                    </a:lnTo>
                    <a:lnTo>
                      <a:pt x="21364" y="7955"/>
                    </a:lnTo>
                    <a:lnTo>
                      <a:pt x="21625" y="8478"/>
                    </a:lnTo>
                    <a:lnTo>
                      <a:pt x="22036" y="9524"/>
                    </a:lnTo>
                    <a:lnTo>
                      <a:pt x="22372" y="10607"/>
                    </a:lnTo>
                    <a:lnTo>
                      <a:pt x="22634" y="11690"/>
                    </a:lnTo>
                    <a:lnTo>
                      <a:pt x="22858" y="12810"/>
                    </a:lnTo>
                    <a:lnTo>
                      <a:pt x="22970" y="13931"/>
                    </a:lnTo>
                    <a:lnTo>
                      <a:pt x="23044" y="14155"/>
                    </a:lnTo>
                    <a:lnTo>
                      <a:pt x="23119" y="14342"/>
                    </a:lnTo>
                    <a:lnTo>
                      <a:pt x="23231" y="14491"/>
                    </a:lnTo>
                    <a:lnTo>
                      <a:pt x="23381" y="14603"/>
                    </a:lnTo>
                    <a:lnTo>
                      <a:pt x="23530" y="14678"/>
                    </a:lnTo>
                    <a:lnTo>
                      <a:pt x="23717" y="14753"/>
                    </a:lnTo>
                    <a:lnTo>
                      <a:pt x="24090" y="14753"/>
                    </a:lnTo>
                    <a:lnTo>
                      <a:pt x="24277" y="14715"/>
                    </a:lnTo>
                    <a:lnTo>
                      <a:pt x="24464" y="14641"/>
                    </a:lnTo>
                    <a:lnTo>
                      <a:pt x="24613" y="14529"/>
                    </a:lnTo>
                    <a:lnTo>
                      <a:pt x="24762" y="14379"/>
                    </a:lnTo>
                    <a:lnTo>
                      <a:pt x="24874" y="14230"/>
                    </a:lnTo>
                    <a:lnTo>
                      <a:pt x="24949" y="14043"/>
                    </a:lnTo>
                    <a:lnTo>
                      <a:pt x="24987" y="13856"/>
                    </a:lnTo>
                    <a:lnTo>
                      <a:pt x="24987" y="13595"/>
                    </a:lnTo>
                    <a:lnTo>
                      <a:pt x="24874" y="12549"/>
                    </a:lnTo>
                    <a:lnTo>
                      <a:pt x="24650" y="11466"/>
                    </a:lnTo>
                    <a:lnTo>
                      <a:pt x="24426" y="10420"/>
                    </a:lnTo>
                    <a:lnTo>
                      <a:pt x="24090" y="9374"/>
                    </a:lnTo>
                    <a:lnTo>
                      <a:pt x="23717" y="8329"/>
                    </a:lnTo>
                    <a:lnTo>
                      <a:pt x="23306" y="7358"/>
                    </a:lnTo>
                    <a:lnTo>
                      <a:pt x="22783" y="6387"/>
                    </a:lnTo>
                    <a:lnTo>
                      <a:pt x="22260" y="5453"/>
                    </a:lnTo>
                    <a:lnTo>
                      <a:pt x="21625" y="4557"/>
                    </a:lnTo>
                    <a:lnTo>
                      <a:pt x="20953" y="3735"/>
                    </a:lnTo>
                    <a:lnTo>
                      <a:pt x="20579" y="3361"/>
                    </a:lnTo>
                    <a:lnTo>
                      <a:pt x="20206" y="2988"/>
                    </a:lnTo>
                    <a:lnTo>
                      <a:pt x="19795" y="2652"/>
                    </a:lnTo>
                    <a:lnTo>
                      <a:pt x="19384" y="2316"/>
                    </a:lnTo>
                    <a:lnTo>
                      <a:pt x="18973" y="1980"/>
                    </a:lnTo>
                    <a:lnTo>
                      <a:pt x="18525" y="1681"/>
                    </a:lnTo>
                    <a:lnTo>
                      <a:pt x="18077" y="1419"/>
                    </a:lnTo>
                    <a:lnTo>
                      <a:pt x="17592" y="1158"/>
                    </a:lnTo>
                    <a:lnTo>
                      <a:pt x="17106" y="896"/>
                    </a:lnTo>
                    <a:lnTo>
                      <a:pt x="16583" y="710"/>
                    </a:lnTo>
                    <a:lnTo>
                      <a:pt x="16060" y="523"/>
                    </a:lnTo>
                    <a:lnTo>
                      <a:pt x="15500" y="336"/>
                    </a:lnTo>
                    <a:lnTo>
                      <a:pt x="14940" y="224"/>
                    </a:lnTo>
                    <a:lnTo>
                      <a:pt x="14417" y="112"/>
                    </a:lnTo>
                    <a:lnTo>
                      <a:pt x="13857" y="37"/>
                    </a:lnTo>
                    <a:lnTo>
                      <a:pt x="132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7"/>
              <p:cNvSpPr/>
              <p:nvPr/>
            </p:nvSpPr>
            <p:spPr>
              <a:xfrm>
                <a:off x="7661215" y="3630443"/>
                <a:ext cx="808497" cy="643044"/>
              </a:xfrm>
              <a:custGeom>
                <a:avLst/>
                <a:gdLst/>
                <a:ahLst/>
                <a:cxnLst/>
                <a:rect l="l" t="t" r="r" b="b"/>
                <a:pathLst>
                  <a:path w="17704" h="14081" extrusionOk="0">
                    <a:moveTo>
                      <a:pt x="8366" y="1"/>
                    </a:moveTo>
                    <a:lnTo>
                      <a:pt x="7582" y="38"/>
                    </a:lnTo>
                    <a:lnTo>
                      <a:pt x="6835" y="150"/>
                    </a:lnTo>
                    <a:lnTo>
                      <a:pt x="6051" y="337"/>
                    </a:lnTo>
                    <a:lnTo>
                      <a:pt x="5304" y="598"/>
                    </a:lnTo>
                    <a:lnTo>
                      <a:pt x="4968" y="785"/>
                    </a:lnTo>
                    <a:lnTo>
                      <a:pt x="4632" y="972"/>
                    </a:lnTo>
                    <a:lnTo>
                      <a:pt x="3959" y="1382"/>
                    </a:lnTo>
                    <a:lnTo>
                      <a:pt x="3362" y="1831"/>
                    </a:lnTo>
                    <a:lnTo>
                      <a:pt x="2839" y="2353"/>
                    </a:lnTo>
                    <a:lnTo>
                      <a:pt x="2316" y="2914"/>
                    </a:lnTo>
                    <a:lnTo>
                      <a:pt x="1868" y="3549"/>
                    </a:lnTo>
                    <a:lnTo>
                      <a:pt x="1457" y="4184"/>
                    </a:lnTo>
                    <a:lnTo>
                      <a:pt x="1121" y="4856"/>
                    </a:lnTo>
                    <a:lnTo>
                      <a:pt x="822" y="5565"/>
                    </a:lnTo>
                    <a:lnTo>
                      <a:pt x="523" y="6499"/>
                    </a:lnTo>
                    <a:lnTo>
                      <a:pt x="299" y="7433"/>
                    </a:lnTo>
                    <a:lnTo>
                      <a:pt x="113" y="8366"/>
                    </a:lnTo>
                    <a:lnTo>
                      <a:pt x="38" y="9338"/>
                    </a:lnTo>
                    <a:lnTo>
                      <a:pt x="0" y="10309"/>
                    </a:lnTo>
                    <a:lnTo>
                      <a:pt x="0" y="11280"/>
                    </a:lnTo>
                    <a:lnTo>
                      <a:pt x="38" y="12251"/>
                    </a:lnTo>
                    <a:lnTo>
                      <a:pt x="75" y="13222"/>
                    </a:lnTo>
                    <a:lnTo>
                      <a:pt x="113" y="13408"/>
                    </a:lnTo>
                    <a:lnTo>
                      <a:pt x="225" y="13595"/>
                    </a:lnTo>
                    <a:lnTo>
                      <a:pt x="337" y="13745"/>
                    </a:lnTo>
                    <a:lnTo>
                      <a:pt x="486" y="13894"/>
                    </a:lnTo>
                    <a:lnTo>
                      <a:pt x="673" y="13969"/>
                    </a:lnTo>
                    <a:lnTo>
                      <a:pt x="859" y="14043"/>
                    </a:lnTo>
                    <a:lnTo>
                      <a:pt x="1046" y="14081"/>
                    </a:lnTo>
                    <a:lnTo>
                      <a:pt x="1233" y="14081"/>
                    </a:lnTo>
                    <a:lnTo>
                      <a:pt x="1457" y="14006"/>
                    </a:lnTo>
                    <a:lnTo>
                      <a:pt x="1644" y="13931"/>
                    </a:lnTo>
                    <a:lnTo>
                      <a:pt x="1793" y="13782"/>
                    </a:lnTo>
                    <a:lnTo>
                      <a:pt x="1905" y="13633"/>
                    </a:lnTo>
                    <a:lnTo>
                      <a:pt x="2017" y="13483"/>
                    </a:lnTo>
                    <a:lnTo>
                      <a:pt x="2055" y="13296"/>
                    </a:lnTo>
                    <a:lnTo>
                      <a:pt x="2092" y="13110"/>
                    </a:lnTo>
                    <a:lnTo>
                      <a:pt x="2092" y="12886"/>
                    </a:lnTo>
                    <a:lnTo>
                      <a:pt x="2017" y="11578"/>
                    </a:lnTo>
                    <a:lnTo>
                      <a:pt x="2017" y="10906"/>
                    </a:lnTo>
                    <a:lnTo>
                      <a:pt x="2017" y="10234"/>
                    </a:lnTo>
                    <a:lnTo>
                      <a:pt x="2055" y="9562"/>
                    </a:lnTo>
                    <a:lnTo>
                      <a:pt x="2129" y="8889"/>
                    </a:lnTo>
                    <a:lnTo>
                      <a:pt x="2204" y="8217"/>
                    </a:lnTo>
                    <a:lnTo>
                      <a:pt x="2353" y="7582"/>
                    </a:lnTo>
                    <a:lnTo>
                      <a:pt x="2503" y="6910"/>
                    </a:lnTo>
                    <a:lnTo>
                      <a:pt x="2727" y="6275"/>
                    </a:lnTo>
                    <a:lnTo>
                      <a:pt x="2988" y="5677"/>
                    </a:lnTo>
                    <a:lnTo>
                      <a:pt x="3287" y="5117"/>
                    </a:lnTo>
                    <a:lnTo>
                      <a:pt x="3623" y="4557"/>
                    </a:lnTo>
                    <a:lnTo>
                      <a:pt x="4034" y="4034"/>
                    </a:lnTo>
                    <a:lnTo>
                      <a:pt x="4520" y="3549"/>
                    </a:lnTo>
                    <a:lnTo>
                      <a:pt x="5042" y="3100"/>
                    </a:lnTo>
                    <a:lnTo>
                      <a:pt x="5528" y="2764"/>
                    </a:lnTo>
                    <a:lnTo>
                      <a:pt x="6088" y="2503"/>
                    </a:lnTo>
                    <a:lnTo>
                      <a:pt x="6648" y="2279"/>
                    </a:lnTo>
                    <a:lnTo>
                      <a:pt x="7209" y="2129"/>
                    </a:lnTo>
                    <a:lnTo>
                      <a:pt x="7806" y="2055"/>
                    </a:lnTo>
                    <a:lnTo>
                      <a:pt x="8441" y="2017"/>
                    </a:lnTo>
                    <a:lnTo>
                      <a:pt x="9039" y="2055"/>
                    </a:lnTo>
                    <a:lnTo>
                      <a:pt x="9636" y="2167"/>
                    </a:lnTo>
                    <a:lnTo>
                      <a:pt x="10234" y="2353"/>
                    </a:lnTo>
                    <a:lnTo>
                      <a:pt x="10794" y="2578"/>
                    </a:lnTo>
                    <a:lnTo>
                      <a:pt x="11317" y="2876"/>
                    </a:lnTo>
                    <a:lnTo>
                      <a:pt x="11802" y="3250"/>
                    </a:lnTo>
                    <a:lnTo>
                      <a:pt x="12251" y="3661"/>
                    </a:lnTo>
                    <a:lnTo>
                      <a:pt x="12699" y="4071"/>
                    </a:lnTo>
                    <a:lnTo>
                      <a:pt x="13072" y="4557"/>
                    </a:lnTo>
                    <a:lnTo>
                      <a:pt x="13446" y="5043"/>
                    </a:lnTo>
                    <a:lnTo>
                      <a:pt x="13857" y="5752"/>
                    </a:lnTo>
                    <a:lnTo>
                      <a:pt x="14230" y="6462"/>
                    </a:lnTo>
                    <a:lnTo>
                      <a:pt x="14566" y="7209"/>
                    </a:lnTo>
                    <a:lnTo>
                      <a:pt x="14828" y="7956"/>
                    </a:lnTo>
                    <a:lnTo>
                      <a:pt x="15089" y="8740"/>
                    </a:lnTo>
                    <a:lnTo>
                      <a:pt x="15276" y="9524"/>
                    </a:lnTo>
                    <a:lnTo>
                      <a:pt x="15687" y="11093"/>
                    </a:lnTo>
                    <a:lnTo>
                      <a:pt x="15761" y="11317"/>
                    </a:lnTo>
                    <a:lnTo>
                      <a:pt x="15836" y="11466"/>
                    </a:lnTo>
                    <a:lnTo>
                      <a:pt x="15985" y="11616"/>
                    </a:lnTo>
                    <a:lnTo>
                      <a:pt x="16135" y="11765"/>
                    </a:lnTo>
                    <a:lnTo>
                      <a:pt x="16322" y="11840"/>
                    </a:lnTo>
                    <a:lnTo>
                      <a:pt x="16508" y="11877"/>
                    </a:lnTo>
                    <a:lnTo>
                      <a:pt x="16882" y="11877"/>
                    </a:lnTo>
                    <a:lnTo>
                      <a:pt x="17069" y="11840"/>
                    </a:lnTo>
                    <a:lnTo>
                      <a:pt x="17255" y="11765"/>
                    </a:lnTo>
                    <a:lnTo>
                      <a:pt x="17405" y="11653"/>
                    </a:lnTo>
                    <a:lnTo>
                      <a:pt x="17517" y="11541"/>
                    </a:lnTo>
                    <a:lnTo>
                      <a:pt x="17629" y="11392"/>
                    </a:lnTo>
                    <a:lnTo>
                      <a:pt x="17703" y="11205"/>
                    </a:lnTo>
                    <a:lnTo>
                      <a:pt x="17703" y="10981"/>
                    </a:lnTo>
                    <a:lnTo>
                      <a:pt x="17666" y="10757"/>
                    </a:lnTo>
                    <a:lnTo>
                      <a:pt x="17293" y="9188"/>
                    </a:lnTo>
                    <a:lnTo>
                      <a:pt x="17069" y="8404"/>
                    </a:lnTo>
                    <a:lnTo>
                      <a:pt x="16807" y="7620"/>
                    </a:lnTo>
                    <a:lnTo>
                      <a:pt x="16546" y="6835"/>
                    </a:lnTo>
                    <a:lnTo>
                      <a:pt x="16247" y="6051"/>
                    </a:lnTo>
                    <a:lnTo>
                      <a:pt x="15911" y="5304"/>
                    </a:lnTo>
                    <a:lnTo>
                      <a:pt x="15500" y="4557"/>
                    </a:lnTo>
                    <a:lnTo>
                      <a:pt x="15089" y="3847"/>
                    </a:lnTo>
                    <a:lnTo>
                      <a:pt x="14604" y="3212"/>
                    </a:lnTo>
                    <a:lnTo>
                      <a:pt x="14118" y="2578"/>
                    </a:lnTo>
                    <a:lnTo>
                      <a:pt x="13558" y="2017"/>
                    </a:lnTo>
                    <a:lnTo>
                      <a:pt x="12923" y="1494"/>
                    </a:lnTo>
                    <a:lnTo>
                      <a:pt x="12251" y="1046"/>
                    </a:lnTo>
                    <a:lnTo>
                      <a:pt x="11877" y="860"/>
                    </a:lnTo>
                    <a:lnTo>
                      <a:pt x="11504" y="673"/>
                    </a:lnTo>
                    <a:lnTo>
                      <a:pt x="11130" y="523"/>
                    </a:lnTo>
                    <a:lnTo>
                      <a:pt x="10719" y="374"/>
                    </a:lnTo>
                    <a:lnTo>
                      <a:pt x="9935" y="187"/>
                    </a:lnTo>
                    <a:lnTo>
                      <a:pt x="9151" y="38"/>
                    </a:lnTo>
                    <a:lnTo>
                      <a:pt x="83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7"/>
              <p:cNvSpPr/>
              <p:nvPr/>
            </p:nvSpPr>
            <p:spPr>
              <a:xfrm>
                <a:off x="7813012" y="3835124"/>
                <a:ext cx="487820" cy="423018"/>
              </a:xfrm>
              <a:custGeom>
                <a:avLst/>
                <a:gdLst/>
                <a:ahLst/>
                <a:cxnLst/>
                <a:rect l="l" t="t" r="r" b="b"/>
                <a:pathLst>
                  <a:path w="10682" h="9263" extrusionOk="0">
                    <a:moveTo>
                      <a:pt x="4333" y="0"/>
                    </a:moveTo>
                    <a:lnTo>
                      <a:pt x="4034" y="38"/>
                    </a:lnTo>
                    <a:lnTo>
                      <a:pt x="3735" y="112"/>
                    </a:lnTo>
                    <a:lnTo>
                      <a:pt x="3436" y="150"/>
                    </a:lnTo>
                    <a:lnTo>
                      <a:pt x="3138" y="262"/>
                    </a:lnTo>
                    <a:lnTo>
                      <a:pt x="2876" y="374"/>
                    </a:lnTo>
                    <a:lnTo>
                      <a:pt x="2353" y="673"/>
                    </a:lnTo>
                    <a:lnTo>
                      <a:pt x="1868" y="1046"/>
                    </a:lnTo>
                    <a:lnTo>
                      <a:pt x="1457" y="1457"/>
                    </a:lnTo>
                    <a:lnTo>
                      <a:pt x="1084" y="1905"/>
                    </a:lnTo>
                    <a:lnTo>
                      <a:pt x="747" y="2428"/>
                    </a:lnTo>
                    <a:lnTo>
                      <a:pt x="486" y="2951"/>
                    </a:lnTo>
                    <a:lnTo>
                      <a:pt x="337" y="3287"/>
                    </a:lnTo>
                    <a:lnTo>
                      <a:pt x="225" y="3623"/>
                    </a:lnTo>
                    <a:lnTo>
                      <a:pt x="75" y="4295"/>
                    </a:lnTo>
                    <a:lnTo>
                      <a:pt x="0" y="5005"/>
                    </a:lnTo>
                    <a:lnTo>
                      <a:pt x="0" y="5677"/>
                    </a:lnTo>
                    <a:lnTo>
                      <a:pt x="0" y="6387"/>
                    </a:lnTo>
                    <a:lnTo>
                      <a:pt x="112" y="7096"/>
                    </a:lnTo>
                    <a:lnTo>
                      <a:pt x="187" y="7769"/>
                    </a:lnTo>
                    <a:lnTo>
                      <a:pt x="337" y="8441"/>
                    </a:lnTo>
                    <a:lnTo>
                      <a:pt x="411" y="8665"/>
                    </a:lnTo>
                    <a:lnTo>
                      <a:pt x="523" y="8852"/>
                    </a:lnTo>
                    <a:lnTo>
                      <a:pt x="635" y="9001"/>
                    </a:lnTo>
                    <a:lnTo>
                      <a:pt x="785" y="9113"/>
                    </a:lnTo>
                    <a:lnTo>
                      <a:pt x="971" y="9225"/>
                    </a:lnTo>
                    <a:lnTo>
                      <a:pt x="1158" y="9263"/>
                    </a:lnTo>
                    <a:lnTo>
                      <a:pt x="1532" y="9263"/>
                    </a:lnTo>
                    <a:lnTo>
                      <a:pt x="1718" y="9225"/>
                    </a:lnTo>
                    <a:lnTo>
                      <a:pt x="1905" y="9151"/>
                    </a:lnTo>
                    <a:lnTo>
                      <a:pt x="2055" y="9039"/>
                    </a:lnTo>
                    <a:lnTo>
                      <a:pt x="2167" y="8926"/>
                    </a:lnTo>
                    <a:lnTo>
                      <a:pt x="2279" y="8740"/>
                    </a:lnTo>
                    <a:lnTo>
                      <a:pt x="2353" y="8590"/>
                    </a:lnTo>
                    <a:lnTo>
                      <a:pt x="2353" y="8366"/>
                    </a:lnTo>
                    <a:lnTo>
                      <a:pt x="2353" y="8142"/>
                    </a:lnTo>
                    <a:lnTo>
                      <a:pt x="2167" y="7134"/>
                    </a:lnTo>
                    <a:lnTo>
                      <a:pt x="2092" y="6611"/>
                    </a:lnTo>
                    <a:lnTo>
                      <a:pt x="2017" y="6125"/>
                    </a:lnTo>
                    <a:lnTo>
                      <a:pt x="2017" y="5603"/>
                    </a:lnTo>
                    <a:lnTo>
                      <a:pt x="2017" y="5080"/>
                    </a:lnTo>
                    <a:lnTo>
                      <a:pt x="2092" y="4594"/>
                    </a:lnTo>
                    <a:lnTo>
                      <a:pt x="2241" y="4071"/>
                    </a:lnTo>
                    <a:lnTo>
                      <a:pt x="2353" y="3735"/>
                    </a:lnTo>
                    <a:lnTo>
                      <a:pt x="2540" y="3362"/>
                    </a:lnTo>
                    <a:lnTo>
                      <a:pt x="2764" y="3063"/>
                    </a:lnTo>
                    <a:lnTo>
                      <a:pt x="2988" y="2764"/>
                    </a:lnTo>
                    <a:lnTo>
                      <a:pt x="3287" y="2503"/>
                    </a:lnTo>
                    <a:lnTo>
                      <a:pt x="3586" y="2279"/>
                    </a:lnTo>
                    <a:lnTo>
                      <a:pt x="3959" y="2129"/>
                    </a:lnTo>
                    <a:lnTo>
                      <a:pt x="4333" y="2054"/>
                    </a:lnTo>
                    <a:lnTo>
                      <a:pt x="4744" y="2054"/>
                    </a:lnTo>
                    <a:lnTo>
                      <a:pt x="5154" y="2092"/>
                    </a:lnTo>
                    <a:lnTo>
                      <a:pt x="5528" y="2204"/>
                    </a:lnTo>
                    <a:lnTo>
                      <a:pt x="5901" y="2391"/>
                    </a:lnTo>
                    <a:lnTo>
                      <a:pt x="6238" y="2577"/>
                    </a:lnTo>
                    <a:lnTo>
                      <a:pt x="6574" y="2839"/>
                    </a:lnTo>
                    <a:lnTo>
                      <a:pt x="6872" y="3100"/>
                    </a:lnTo>
                    <a:lnTo>
                      <a:pt x="7134" y="3399"/>
                    </a:lnTo>
                    <a:lnTo>
                      <a:pt x="7433" y="3810"/>
                    </a:lnTo>
                    <a:lnTo>
                      <a:pt x="7694" y="4221"/>
                    </a:lnTo>
                    <a:lnTo>
                      <a:pt x="7881" y="4669"/>
                    </a:lnTo>
                    <a:lnTo>
                      <a:pt x="8105" y="5154"/>
                    </a:lnTo>
                    <a:lnTo>
                      <a:pt x="8254" y="5640"/>
                    </a:lnTo>
                    <a:lnTo>
                      <a:pt x="8404" y="6125"/>
                    </a:lnTo>
                    <a:lnTo>
                      <a:pt x="8628" y="7096"/>
                    </a:lnTo>
                    <a:lnTo>
                      <a:pt x="8703" y="7321"/>
                    </a:lnTo>
                    <a:lnTo>
                      <a:pt x="8815" y="7507"/>
                    </a:lnTo>
                    <a:lnTo>
                      <a:pt x="8964" y="7619"/>
                    </a:lnTo>
                    <a:lnTo>
                      <a:pt x="9113" y="7769"/>
                    </a:lnTo>
                    <a:lnTo>
                      <a:pt x="9300" y="7843"/>
                    </a:lnTo>
                    <a:lnTo>
                      <a:pt x="9487" y="7881"/>
                    </a:lnTo>
                    <a:lnTo>
                      <a:pt x="9860" y="7881"/>
                    </a:lnTo>
                    <a:lnTo>
                      <a:pt x="10047" y="7843"/>
                    </a:lnTo>
                    <a:lnTo>
                      <a:pt x="10234" y="7769"/>
                    </a:lnTo>
                    <a:lnTo>
                      <a:pt x="10383" y="7657"/>
                    </a:lnTo>
                    <a:lnTo>
                      <a:pt x="10495" y="7545"/>
                    </a:lnTo>
                    <a:lnTo>
                      <a:pt x="10607" y="7395"/>
                    </a:lnTo>
                    <a:lnTo>
                      <a:pt x="10682" y="7208"/>
                    </a:lnTo>
                    <a:lnTo>
                      <a:pt x="10682" y="6984"/>
                    </a:lnTo>
                    <a:lnTo>
                      <a:pt x="10645" y="6760"/>
                    </a:lnTo>
                    <a:lnTo>
                      <a:pt x="10495" y="6088"/>
                    </a:lnTo>
                    <a:lnTo>
                      <a:pt x="10309" y="5453"/>
                    </a:lnTo>
                    <a:lnTo>
                      <a:pt x="10122" y="4781"/>
                    </a:lnTo>
                    <a:lnTo>
                      <a:pt x="9898" y="4146"/>
                    </a:lnTo>
                    <a:lnTo>
                      <a:pt x="9599" y="3511"/>
                    </a:lnTo>
                    <a:lnTo>
                      <a:pt x="9263" y="2913"/>
                    </a:lnTo>
                    <a:lnTo>
                      <a:pt x="8889" y="2353"/>
                    </a:lnTo>
                    <a:lnTo>
                      <a:pt x="8441" y="1830"/>
                    </a:lnTo>
                    <a:lnTo>
                      <a:pt x="8030" y="1382"/>
                    </a:lnTo>
                    <a:lnTo>
                      <a:pt x="7507" y="1009"/>
                    </a:lnTo>
                    <a:lnTo>
                      <a:pt x="6985" y="673"/>
                    </a:lnTo>
                    <a:lnTo>
                      <a:pt x="6462" y="411"/>
                    </a:lnTo>
                    <a:lnTo>
                      <a:pt x="5864" y="187"/>
                    </a:lnTo>
                    <a:lnTo>
                      <a:pt x="5267" y="75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2"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28"/>
          <p:cNvGrpSpPr/>
          <p:nvPr/>
        </p:nvGrpSpPr>
        <p:grpSpPr>
          <a:xfrm>
            <a:off x="-2160523" y="-1759503"/>
            <a:ext cx="12880218" cy="9111134"/>
            <a:chOff x="-2160523" y="-1759503"/>
            <a:chExt cx="12880218" cy="9111134"/>
          </a:xfrm>
        </p:grpSpPr>
        <p:sp>
          <p:nvSpPr>
            <p:cNvPr id="1923" name="Google Shape;1923;p28"/>
            <p:cNvSpPr/>
            <p:nvPr/>
          </p:nvSpPr>
          <p:spPr>
            <a:xfrm rot="-3599929">
              <a:off x="-935675" y="4393013"/>
              <a:ext cx="2566011" cy="2463325"/>
            </a:xfrm>
            <a:custGeom>
              <a:avLst/>
              <a:gdLst/>
              <a:ahLst/>
              <a:cxnLst/>
              <a:rect l="l" t="t" r="r" b="b"/>
              <a:pathLst>
                <a:path w="49553" h="47570" extrusionOk="0">
                  <a:moveTo>
                    <a:pt x="34604" y="0"/>
                  </a:moveTo>
                  <a:lnTo>
                    <a:pt x="34026" y="41"/>
                  </a:lnTo>
                  <a:lnTo>
                    <a:pt x="33448" y="83"/>
                  </a:lnTo>
                  <a:lnTo>
                    <a:pt x="32828" y="207"/>
                  </a:lnTo>
                  <a:lnTo>
                    <a:pt x="32209" y="330"/>
                  </a:lnTo>
                  <a:lnTo>
                    <a:pt x="31590" y="496"/>
                  </a:lnTo>
                  <a:lnTo>
                    <a:pt x="30268" y="867"/>
                  </a:lnTo>
                  <a:lnTo>
                    <a:pt x="28947" y="1363"/>
                  </a:lnTo>
                  <a:lnTo>
                    <a:pt x="24529" y="3138"/>
                  </a:lnTo>
                  <a:lnTo>
                    <a:pt x="22257" y="4088"/>
                  </a:lnTo>
                  <a:lnTo>
                    <a:pt x="19904" y="5079"/>
                  </a:lnTo>
                  <a:lnTo>
                    <a:pt x="17426" y="6153"/>
                  </a:lnTo>
                  <a:lnTo>
                    <a:pt x="14783" y="7350"/>
                  </a:lnTo>
                  <a:lnTo>
                    <a:pt x="11893" y="8672"/>
                  </a:lnTo>
                  <a:lnTo>
                    <a:pt x="8796" y="10200"/>
                  </a:lnTo>
                  <a:lnTo>
                    <a:pt x="7887" y="10654"/>
                  </a:lnTo>
                  <a:lnTo>
                    <a:pt x="7020" y="11108"/>
                  </a:lnTo>
                  <a:lnTo>
                    <a:pt x="6194" y="11604"/>
                  </a:lnTo>
                  <a:lnTo>
                    <a:pt x="5451" y="12099"/>
                  </a:lnTo>
                  <a:lnTo>
                    <a:pt x="4708" y="12595"/>
                  </a:lnTo>
                  <a:lnTo>
                    <a:pt x="4047" y="13131"/>
                  </a:lnTo>
                  <a:lnTo>
                    <a:pt x="3428" y="13627"/>
                  </a:lnTo>
                  <a:lnTo>
                    <a:pt x="2808" y="14164"/>
                  </a:lnTo>
                  <a:lnTo>
                    <a:pt x="2313" y="14701"/>
                  </a:lnTo>
                  <a:lnTo>
                    <a:pt x="1817" y="15237"/>
                  </a:lnTo>
                  <a:lnTo>
                    <a:pt x="1404" y="15815"/>
                  </a:lnTo>
                  <a:lnTo>
                    <a:pt x="1033" y="16352"/>
                  </a:lnTo>
                  <a:lnTo>
                    <a:pt x="702" y="16930"/>
                  </a:lnTo>
                  <a:lnTo>
                    <a:pt x="454" y="17508"/>
                  </a:lnTo>
                  <a:lnTo>
                    <a:pt x="248" y="18087"/>
                  </a:lnTo>
                  <a:lnTo>
                    <a:pt x="124" y="18623"/>
                  </a:lnTo>
                  <a:lnTo>
                    <a:pt x="42" y="19243"/>
                  </a:lnTo>
                  <a:lnTo>
                    <a:pt x="0" y="19821"/>
                  </a:lnTo>
                  <a:lnTo>
                    <a:pt x="42" y="20399"/>
                  </a:lnTo>
                  <a:lnTo>
                    <a:pt x="124" y="20977"/>
                  </a:lnTo>
                  <a:lnTo>
                    <a:pt x="289" y="21555"/>
                  </a:lnTo>
                  <a:lnTo>
                    <a:pt x="537" y="22133"/>
                  </a:lnTo>
                  <a:lnTo>
                    <a:pt x="826" y="22711"/>
                  </a:lnTo>
                  <a:lnTo>
                    <a:pt x="1198" y="23290"/>
                  </a:lnTo>
                  <a:lnTo>
                    <a:pt x="1611" y="23909"/>
                  </a:lnTo>
                  <a:lnTo>
                    <a:pt x="2106" y="24487"/>
                  </a:lnTo>
                  <a:lnTo>
                    <a:pt x="2684" y="25065"/>
                  </a:lnTo>
                  <a:lnTo>
                    <a:pt x="3345" y="25602"/>
                  </a:lnTo>
                  <a:lnTo>
                    <a:pt x="4047" y="26180"/>
                  </a:lnTo>
                  <a:lnTo>
                    <a:pt x="4832" y="26758"/>
                  </a:lnTo>
                  <a:lnTo>
                    <a:pt x="5699" y="27295"/>
                  </a:lnTo>
                  <a:lnTo>
                    <a:pt x="6648" y="27873"/>
                  </a:lnTo>
                  <a:lnTo>
                    <a:pt x="9333" y="29401"/>
                  </a:lnTo>
                  <a:lnTo>
                    <a:pt x="12058" y="31094"/>
                  </a:lnTo>
                  <a:lnTo>
                    <a:pt x="14907" y="32870"/>
                  </a:lnTo>
                  <a:lnTo>
                    <a:pt x="17922" y="34810"/>
                  </a:lnTo>
                  <a:lnTo>
                    <a:pt x="21184" y="36875"/>
                  </a:lnTo>
                  <a:lnTo>
                    <a:pt x="24776" y="39105"/>
                  </a:lnTo>
                  <a:lnTo>
                    <a:pt x="28740" y="41500"/>
                  </a:lnTo>
                  <a:lnTo>
                    <a:pt x="33159" y="44101"/>
                  </a:lnTo>
                  <a:lnTo>
                    <a:pt x="34398" y="44762"/>
                  </a:lnTo>
                  <a:lnTo>
                    <a:pt x="35554" y="45381"/>
                  </a:lnTo>
                  <a:lnTo>
                    <a:pt x="36669" y="45918"/>
                  </a:lnTo>
                  <a:lnTo>
                    <a:pt x="37742" y="46373"/>
                  </a:lnTo>
                  <a:lnTo>
                    <a:pt x="38775" y="46744"/>
                  </a:lnTo>
                  <a:lnTo>
                    <a:pt x="39766" y="47033"/>
                  </a:lnTo>
                  <a:lnTo>
                    <a:pt x="40716" y="47281"/>
                  </a:lnTo>
                  <a:lnTo>
                    <a:pt x="41624" y="47446"/>
                  </a:lnTo>
                  <a:lnTo>
                    <a:pt x="42450" y="47570"/>
                  </a:lnTo>
                  <a:lnTo>
                    <a:pt x="44019" y="47570"/>
                  </a:lnTo>
                  <a:lnTo>
                    <a:pt x="44721" y="47446"/>
                  </a:lnTo>
                  <a:lnTo>
                    <a:pt x="45382" y="47281"/>
                  </a:lnTo>
                  <a:lnTo>
                    <a:pt x="45960" y="47074"/>
                  </a:lnTo>
                  <a:lnTo>
                    <a:pt x="46538" y="46785"/>
                  </a:lnTo>
                  <a:lnTo>
                    <a:pt x="47033" y="46414"/>
                  </a:lnTo>
                  <a:lnTo>
                    <a:pt x="47529" y="46001"/>
                  </a:lnTo>
                  <a:lnTo>
                    <a:pt x="47942" y="45547"/>
                  </a:lnTo>
                  <a:lnTo>
                    <a:pt x="48313" y="45010"/>
                  </a:lnTo>
                  <a:lnTo>
                    <a:pt x="48644" y="44432"/>
                  </a:lnTo>
                  <a:lnTo>
                    <a:pt x="48933" y="43771"/>
                  </a:lnTo>
                  <a:lnTo>
                    <a:pt x="49139" y="43069"/>
                  </a:lnTo>
                  <a:lnTo>
                    <a:pt x="49305" y="42326"/>
                  </a:lnTo>
                  <a:lnTo>
                    <a:pt x="49470" y="41500"/>
                  </a:lnTo>
                  <a:lnTo>
                    <a:pt x="49552" y="40674"/>
                  </a:lnTo>
                  <a:lnTo>
                    <a:pt x="49552" y="39724"/>
                  </a:lnTo>
                  <a:lnTo>
                    <a:pt x="49552" y="38775"/>
                  </a:lnTo>
                  <a:lnTo>
                    <a:pt x="49470" y="37742"/>
                  </a:lnTo>
                  <a:lnTo>
                    <a:pt x="49387" y="36669"/>
                  </a:lnTo>
                  <a:lnTo>
                    <a:pt x="49222" y="35554"/>
                  </a:lnTo>
                  <a:lnTo>
                    <a:pt x="48974" y="34397"/>
                  </a:lnTo>
                  <a:lnTo>
                    <a:pt x="48726" y="33200"/>
                  </a:lnTo>
                  <a:lnTo>
                    <a:pt x="47075" y="26056"/>
                  </a:lnTo>
                  <a:lnTo>
                    <a:pt x="45795" y="20193"/>
                  </a:lnTo>
                  <a:lnTo>
                    <a:pt x="44721" y="15072"/>
                  </a:lnTo>
                  <a:lnTo>
                    <a:pt x="43730" y="10158"/>
                  </a:lnTo>
                  <a:lnTo>
                    <a:pt x="43523" y="9167"/>
                  </a:lnTo>
                  <a:lnTo>
                    <a:pt x="43317" y="8259"/>
                  </a:lnTo>
                  <a:lnTo>
                    <a:pt x="43069" y="7433"/>
                  </a:lnTo>
                  <a:lnTo>
                    <a:pt x="42780" y="6607"/>
                  </a:lnTo>
                  <a:lnTo>
                    <a:pt x="42491" y="5864"/>
                  </a:lnTo>
                  <a:lnTo>
                    <a:pt x="42202" y="5162"/>
                  </a:lnTo>
                  <a:lnTo>
                    <a:pt x="41872" y="4501"/>
                  </a:lnTo>
                  <a:lnTo>
                    <a:pt x="41541" y="3882"/>
                  </a:lnTo>
                  <a:lnTo>
                    <a:pt x="41211" y="3345"/>
                  </a:lnTo>
                  <a:lnTo>
                    <a:pt x="40839" y="2849"/>
                  </a:lnTo>
                  <a:lnTo>
                    <a:pt x="40426" y="2354"/>
                  </a:lnTo>
                  <a:lnTo>
                    <a:pt x="40055" y="1941"/>
                  </a:lnTo>
                  <a:lnTo>
                    <a:pt x="39601" y="1569"/>
                  </a:lnTo>
                  <a:lnTo>
                    <a:pt x="39188" y="1239"/>
                  </a:lnTo>
                  <a:lnTo>
                    <a:pt x="38733" y="950"/>
                  </a:lnTo>
                  <a:lnTo>
                    <a:pt x="38279" y="702"/>
                  </a:lnTo>
                  <a:lnTo>
                    <a:pt x="37784" y="496"/>
                  </a:lnTo>
                  <a:lnTo>
                    <a:pt x="37288" y="330"/>
                  </a:lnTo>
                  <a:lnTo>
                    <a:pt x="36793" y="165"/>
                  </a:lnTo>
                  <a:lnTo>
                    <a:pt x="36256" y="83"/>
                  </a:lnTo>
                  <a:lnTo>
                    <a:pt x="35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4" name="Google Shape;1924;p28"/>
            <p:cNvGrpSpPr/>
            <p:nvPr/>
          </p:nvGrpSpPr>
          <p:grpSpPr>
            <a:xfrm>
              <a:off x="-1263247" y="-1163674"/>
              <a:ext cx="5268375" cy="1793680"/>
              <a:chOff x="3059750" y="4119375"/>
              <a:chExt cx="1442600" cy="491150"/>
            </a:xfrm>
          </p:grpSpPr>
          <p:sp>
            <p:nvSpPr>
              <p:cNvPr id="1925" name="Google Shape;1925;p28"/>
              <p:cNvSpPr/>
              <p:nvPr/>
            </p:nvSpPr>
            <p:spPr>
              <a:xfrm>
                <a:off x="3059750" y="4284650"/>
                <a:ext cx="34575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130" extrusionOk="0">
                    <a:moveTo>
                      <a:pt x="935" y="0"/>
                    </a:moveTo>
                    <a:lnTo>
                      <a:pt x="822" y="37"/>
                    </a:lnTo>
                    <a:lnTo>
                      <a:pt x="710" y="112"/>
                    </a:lnTo>
                    <a:lnTo>
                      <a:pt x="673" y="261"/>
                    </a:lnTo>
                    <a:lnTo>
                      <a:pt x="412" y="1569"/>
                    </a:lnTo>
                    <a:lnTo>
                      <a:pt x="225" y="2876"/>
                    </a:lnTo>
                    <a:lnTo>
                      <a:pt x="76" y="4220"/>
                    </a:lnTo>
                    <a:lnTo>
                      <a:pt x="1" y="5565"/>
                    </a:lnTo>
                    <a:lnTo>
                      <a:pt x="38" y="6947"/>
                    </a:lnTo>
                    <a:lnTo>
                      <a:pt x="76" y="7619"/>
                    </a:lnTo>
                    <a:lnTo>
                      <a:pt x="113" y="8291"/>
                    </a:lnTo>
                    <a:lnTo>
                      <a:pt x="225" y="8926"/>
                    </a:lnTo>
                    <a:lnTo>
                      <a:pt x="337" y="9598"/>
                    </a:lnTo>
                    <a:lnTo>
                      <a:pt x="486" y="10233"/>
                    </a:lnTo>
                    <a:lnTo>
                      <a:pt x="673" y="10868"/>
                    </a:lnTo>
                    <a:lnTo>
                      <a:pt x="748" y="11018"/>
                    </a:lnTo>
                    <a:lnTo>
                      <a:pt x="860" y="11092"/>
                    </a:lnTo>
                    <a:lnTo>
                      <a:pt x="972" y="11130"/>
                    </a:lnTo>
                    <a:lnTo>
                      <a:pt x="1121" y="11130"/>
                    </a:lnTo>
                    <a:lnTo>
                      <a:pt x="1233" y="11055"/>
                    </a:lnTo>
                    <a:lnTo>
                      <a:pt x="1308" y="10980"/>
                    </a:lnTo>
                    <a:lnTo>
                      <a:pt x="1383" y="10831"/>
                    </a:lnTo>
                    <a:lnTo>
                      <a:pt x="1345" y="10682"/>
                    </a:lnTo>
                    <a:lnTo>
                      <a:pt x="1196" y="10084"/>
                    </a:lnTo>
                    <a:lnTo>
                      <a:pt x="1047" y="9449"/>
                    </a:lnTo>
                    <a:lnTo>
                      <a:pt x="935" y="8814"/>
                    </a:lnTo>
                    <a:lnTo>
                      <a:pt x="860" y="8179"/>
                    </a:lnTo>
                    <a:lnTo>
                      <a:pt x="785" y="7544"/>
                    </a:lnTo>
                    <a:lnTo>
                      <a:pt x="748" y="6909"/>
                    </a:lnTo>
                    <a:lnTo>
                      <a:pt x="748" y="5565"/>
                    </a:lnTo>
                    <a:lnTo>
                      <a:pt x="785" y="4258"/>
                    </a:lnTo>
                    <a:lnTo>
                      <a:pt x="935" y="2988"/>
                    </a:lnTo>
                    <a:lnTo>
                      <a:pt x="1121" y="1681"/>
                    </a:lnTo>
                    <a:lnTo>
                      <a:pt x="1345" y="448"/>
                    </a:lnTo>
                    <a:lnTo>
                      <a:pt x="1345" y="299"/>
                    </a:lnTo>
                    <a:lnTo>
                      <a:pt x="1308" y="187"/>
                    </a:lnTo>
                    <a:lnTo>
                      <a:pt x="1196" y="75"/>
                    </a:lnTo>
                    <a:lnTo>
                      <a:pt x="1084" y="37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8"/>
              <p:cNvSpPr/>
              <p:nvPr/>
            </p:nvSpPr>
            <p:spPr>
              <a:xfrm>
                <a:off x="3111100" y="4284650"/>
                <a:ext cx="31775" cy="2904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616" extrusionOk="0">
                    <a:moveTo>
                      <a:pt x="374" y="0"/>
                    </a:moveTo>
                    <a:lnTo>
                      <a:pt x="225" y="37"/>
                    </a:lnTo>
                    <a:lnTo>
                      <a:pt x="113" y="112"/>
                    </a:lnTo>
                    <a:lnTo>
                      <a:pt x="38" y="224"/>
                    </a:lnTo>
                    <a:lnTo>
                      <a:pt x="1" y="373"/>
                    </a:lnTo>
                    <a:lnTo>
                      <a:pt x="38" y="1718"/>
                    </a:lnTo>
                    <a:lnTo>
                      <a:pt x="150" y="3100"/>
                    </a:lnTo>
                    <a:lnTo>
                      <a:pt x="337" y="5789"/>
                    </a:lnTo>
                    <a:lnTo>
                      <a:pt x="449" y="7171"/>
                    </a:lnTo>
                    <a:lnTo>
                      <a:pt x="524" y="8515"/>
                    </a:lnTo>
                    <a:lnTo>
                      <a:pt x="524" y="9897"/>
                    </a:lnTo>
                    <a:lnTo>
                      <a:pt x="487" y="11242"/>
                    </a:lnTo>
                    <a:lnTo>
                      <a:pt x="524" y="11391"/>
                    </a:lnTo>
                    <a:lnTo>
                      <a:pt x="599" y="11503"/>
                    </a:lnTo>
                    <a:lnTo>
                      <a:pt x="711" y="11578"/>
                    </a:lnTo>
                    <a:lnTo>
                      <a:pt x="823" y="11615"/>
                    </a:lnTo>
                    <a:lnTo>
                      <a:pt x="972" y="11578"/>
                    </a:lnTo>
                    <a:lnTo>
                      <a:pt x="1084" y="11503"/>
                    </a:lnTo>
                    <a:lnTo>
                      <a:pt x="1159" y="11391"/>
                    </a:lnTo>
                    <a:lnTo>
                      <a:pt x="1196" y="11242"/>
                    </a:lnTo>
                    <a:lnTo>
                      <a:pt x="1271" y="9897"/>
                    </a:lnTo>
                    <a:lnTo>
                      <a:pt x="1233" y="8515"/>
                    </a:lnTo>
                    <a:lnTo>
                      <a:pt x="1196" y="7171"/>
                    </a:lnTo>
                    <a:lnTo>
                      <a:pt x="1084" y="5789"/>
                    </a:lnTo>
                    <a:lnTo>
                      <a:pt x="860" y="3100"/>
                    </a:lnTo>
                    <a:lnTo>
                      <a:pt x="785" y="1718"/>
                    </a:lnTo>
                    <a:lnTo>
                      <a:pt x="748" y="373"/>
                    </a:lnTo>
                    <a:lnTo>
                      <a:pt x="711" y="224"/>
                    </a:lnTo>
                    <a:lnTo>
                      <a:pt x="636" y="112"/>
                    </a:lnTo>
                    <a:lnTo>
                      <a:pt x="487" y="37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8"/>
              <p:cNvSpPr/>
              <p:nvPr/>
            </p:nvSpPr>
            <p:spPr>
              <a:xfrm>
                <a:off x="3182075" y="4291175"/>
                <a:ext cx="364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9936" extrusionOk="0">
                    <a:moveTo>
                      <a:pt x="262" y="0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0" y="2690"/>
                    </a:lnTo>
                    <a:lnTo>
                      <a:pt x="38" y="3847"/>
                    </a:lnTo>
                    <a:lnTo>
                      <a:pt x="75" y="5042"/>
                    </a:lnTo>
                    <a:lnTo>
                      <a:pt x="150" y="6200"/>
                    </a:lnTo>
                    <a:lnTo>
                      <a:pt x="299" y="7358"/>
                    </a:lnTo>
                    <a:lnTo>
                      <a:pt x="486" y="8516"/>
                    </a:lnTo>
                    <a:lnTo>
                      <a:pt x="747" y="9674"/>
                    </a:lnTo>
                    <a:lnTo>
                      <a:pt x="785" y="9823"/>
                    </a:lnTo>
                    <a:lnTo>
                      <a:pt x="897" y="9898"/>
                    </a:lnTo>
                    <a:lnTo>
                      <a:pt x="1046" y="9935"/>
                    </a:lnTo>
                    <a:lnTo>
                      <a:pt x="1158" y="9898"/>
                    </a:lnTo>
                    <a:lnTo>
                      <a:pt x="1308" y="9860"/>
                    </a:lnTo>
                    <a:lnTo>
                      <a:pt x="1382" y="9748"/>
                    </a:lnTo>
                    <a:lnTo>
                      <a:pt x="1457" y="9636"/>
                    </a:lnTo>
                    <a:lnTo>
                      <a:pt x="1420" y="9487"/>
                    </a:lnTo>
                    <a:lnTo>
                      <a:pt x="1196" y="8329"/>
                    </a:lnTo>
                    <a:lnTo>
                      <a:pt x="1009" y="7209"/>
                    </a:lnTo>
                    <a:lnTo>
                      <a:pt x="897" y="6088"/>
                    </a:lnTo>
                    <a:lnTo>
                      <a:pt x="785" y="4930"/>
                    </a:lnTo>
                    <a:lnTo>
                      <a:pt x="747" y="3773"/>
                    </a:lnTo>
                    <a:lnTo>
                      <a:pt x="710" y="2652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8"/>
              <p:cNvSpPr/>
              <p:nvPr/>
            </p:nvSpPr>
            <p:spPr>
              <a:xfrm>
                <a:off x="3259575" y="4320125"/>
                <a:ext cx="30825" cy="25492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97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569"/>
                    </a:lnTo>
                    <a:lnTo>
                      <a:pt x="75" y="2727"/>
                    </a:lnTo>
                    <a:lnTo>
                      <a:pt x="262" y="5080"/>
                    </a:lnTo>
                    <a:lnTo>
                      <a:pt x="374" y="6275"/>
                    </a:lnTo>
                    <a:lnTo>
                      <a:pt x="448" y="7470"/>
                    </a:lnTo>
                    <a:lnTo>
                      <a:pt x="486" y="8628"/>
                    </a:lnTo>
                    <a:lnTo>
                      <a:pt x="448" y="9823"/>
                    </a:lnTo>
                    <a:lnTo>
                      <a:pt x="486" y="9972"/>
                    </a:lnTo>
                    <a:lnTo>
                      <a:pt x="561" y="10084"/>
                    </a:lnTo>
                    <a:lnTo>
                      <a:pt x="673" y="10159"/>
                    </a:lnTo>
                    <a:lnTo>
                      <a:pt x="822" y="10196"/>
                    </a:lnTo>
                    <a:lnTo>
                      <a:pt x="934" y="10159"/>
                    </a:lnTo>
                    <a:lnTo>
                      <a:pt x="1046" y="10084"/>
                    </a:lnTo>
                    <a:lnTo>
                      <a:pt x="1158" y="9972"/>
                    </a:lnTo>
                    <a:lnTo>
                      <a:pt x="1195" y="9823"/>
                    </a:lnTo>
                    <a:lnTo>
                      <a:pt x="1233" y="8628"/>
                    </a:lnTo>
                    <a:lnTo>
                      <a:pt x="1195" y="7470"/>
                    </a:lnTo>
                    <a:lnTo>
                      <a:pt x="1083" y="6275"/>
                    </a:lnTo>
                    <a:lnTo>
                      <a:pt x="1009" y="5080"/>
                    </a:lnTo>
                    <a:lnTo>
                      <a:pt x="785" y="2727"/>
                    </a:lnTo>
                    <a:lnTo>
                      <a:pt x="710" y="1569"/>
                    </a:lnTo>
                    <a:lnTo>
                      <a:pt x="710" y="374"/>
                    </a:lnTo>
                    <a:lnTo>
                      <a:pt x="673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8"/>
              <p:cNvSpPr/>
              <p:nvPr/>
            </p:nvSpPr>
            <p:spPr>
              <a:xfrm>
                <a:off x="3330525" y="4255700"/>
                <a:ext cx="24300" cy="3548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4193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3698"/>
                    </a:lnTo>
                    <a:lnTo>
                      <a:pt x="113" y="7096"/>
                    </a:lnTo>
                    <a:lnTo>
                      <a:pt x="188" y="10458"/>
                    </a:lnTo>
                    <a:lnTo>
                      <a:pt x="225" y="13819"/>
                    </a:lnTo>
                    <a:lnTo>
                      <a:pt x="262" y="13968"/>
                    </a:lnTo>
                    <a:lnTo>
                      <a:pt x="337" y="14080"/>
                    </a:lnTo>
                    <a:lnTo>
                      <a:pt x="449" y="14155"/>
                    </a:lnTo>
                    <a:lnTo>
                      <a:pt x="598" y="14192"/>
                    </a:lnTo>
                    <a:lnTo>
                      <a:pt x="710" y="14155"/>
                    </a:lnTo>
                    <a:lnTo>
                      <a:pt x="860" y="14080"/>
                    </a:lnTo>
                    <a:lnTo>
                      <a:pt x="934" y="13968"/>
                    </a:lnTo>
                    <a:lnTo>
                      <a:pt x="972" y="13819"/>
                    </a:lnTo>
                    <a:lnTo>
                      <a:pt x="897" y="10458"/>
                    </a:lnTo>
                    <a:lnTo>
                      <a:pt x="822" y="7096"/>
                    </a:lnTo>
                    <a:lnTo>
                      <a:pt x="748" y="3698"/>
                    </a:lnTo>
                    <a:lnTo>
                      <a:pt x="710" y="336"/>
                    </a:lnTo>
                    <a:lnTo>
                      <a:pt x="673" y="187"/>
                    </a:lnTo>
                    <a:lnTo>
                      <a:pt x="598" y="75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8"/>
              <p:cNvSpPr/>
              <p:nvPr/>
            </p:nvSpPr>
            <p:spPr>
              <a:xfrm>
                <a:off x="3395900" y="4279025"/>
                <a:ext cx="42025" cy="30722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289" extrusionOk="0">
                    <a:moveTo>
                      <a:pt x="262" y="1"/>
                    </a:moveTo>
                    <a:lnTo>
                      <a:pt x="150" y="76"/>
                    </a:lnTo>
                    <a:lnTo>
                      <a:pt x="37" y="150"/>
                    </a:lnTo>
                    <a:lnTo>
                      <a:pt x="0" y="300"/>
                    </a:lnTo>
                    <a:lnTo>
                      <a:pt x="0" y="449"/>
                    </a:lnTo>
                    <a:lnTo>
                      <a:pt x="262" y="1868"/>
                    </a:lnTo>
                    <a:lnTo>
                      <a:pt x="486" y="3288"/>
                    </a:lnTo>
                    <a:lnTo>
                      <a:pt x="672" y="4744"/>
                    </a:lnTo>
                    <a:lnTo>
                      <a:pt x="822" y="6163"/>
                    </a:lnTo>
                    <a:lnTo>
                      <a:pt x="896" y="7620"/>
                    </a:lnTo>
                    <a:lnTo>
                      <a:pt x="971" y="9077"/>
                    </a:lnTo>
                    <a:lnTo>
                      <a:pt x="971" y="10496"/>
                    </a:lnTo>
                    <a:lnTo>
                      <a:pt x="934" y="11952"/>
                    </a:lnTo>
                    <a:lnTo>
                      <a:pt x="934" y="12102"/>
                    </a:lnTo>
                    <a:lnTo>
                      <a:pt x="1046" y="12214"/>
                    </a:lnTo>
                    <a:lnTo>
                      <a:pt x="1158" y="12288"/>
                    </a:lnTo>
                    <a:lnTo>
                      <a:pt x="1419" y="12288"/>
                    </a:lnTo>
                    <a:lnTo>
                      <a:pt x="1531" y="12214"/>
                    </a:lnTo>
                    <a:lnTo>
                      <a:pt x="1606" y="12102"/>
                    </a:lnTo>
                    <a:lnTo>
                      <a:pt x="1643" y="11952"/>
                    </a:lnTo>
                    <a:lnTo>
                      <a:pt x="1681" y="10496"/>
                    </a:lnTo>
                    <a:lnTo>
                      <a:pt x="1681" y="9002"/>
                    </a:lnTo>
                    <a:lnTo>
                      <a:pt x="1643" y="7545"/>
                    </a:lnTo>
                    <a:lnTo>
                      <a:pt x="1531" y="6089"/>
                    </a:lnTo>
                    <a:lnTo>
                      <a:pt x="1382" y="4595"/>
                    </a:lnTo>
                    <a:lnTo>
                      <a:pt x="1195" y="3138"/>
                    </a:lnTo>
                    <a:lnTo>
                      <a:pt x="971" y="1682"/>
                    </a:lnTo>
                    <a:lnTo>
                      <a:pt x="710" y="262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8"/>
              <p:cNvSpPr/>
              <p:nvPr/>
            </p:nvSpPr>
            <p:spPr>
              <a:xfrm>
                <a:off x="3460325" y="4302375"/>
                <a:ext cx="36425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645" extrusionOk="0">
                    <a:moveTo>
                      <a:pt x="374" y="1"/>
                    </a:moveTo>
                    <a:lnTo>
                      <a:pt x="224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607"/>
                    </a:lnTo>
                    <a:lnTo>
                      <a:pt x="112" y="2839"/>
                    </a:lnTo>
                    <a:lnTo>
                      <a:pt x="299" y="5341"/>
                    </a:lnTo>
                    <a:lnTo>
                      <a:pt x="523" y="7806"/>
                    </a:lnTo>
                    <a:lnTo>
                      <a:pt x="635" y="9076"/>
                    </a:lnTo>
                    <a:lnTo>
                      <a:pt x="710" y="10309"/>
                    </a:lnTo>
                    <a:lnTo>
                      <a:pt x="747" y="10458"/>
                    </a:lnTo>
                    <a:lnTo>
                      <a:pt x="859" y="10570"/>
                    </a:lnTo>
                    <a:lnTo>
                      <a:pt x="971" y="10645"/>
                    </a:lnTo>
                    <a:lnTo>
                      <a:pt x="1233" y="10645"/>
                    </a:lnTo>
                    <a:lnTo>
                      <a:pt x="1345" y="10570"/>
                    </a:lnTo>
                    <a:lnTo>
                      <a:pt x="1419" y="10458"/>
                    </a:lnTo>
                    <a:lnTo>
                      <a:pt x="1457" y="10309"/>
                    </a:lnTo>
                    <a:lnTo>
                      <a:pt x="1382" y="9076"/>
                    </a:lnTo>
                    <a:lnTo>
                      <a:pt x="1270" y="7806"/>
                    </a:lnTo>
                    <a:lnTo>
                      <a:pt x="1046" y="5341"/>
                    </a:lnTo>
                    <a:lnTo>
                      <a:pt x="822" y="2839"/>
                    </a:lnTo>
                    <a:lnTo>
                      <a:pt x="784" y="1607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486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8"/>
              <p:cNvSpPr/>
              <p:nvPr/>
            </p:nvSpPr>
            <p:spPr>
              <a:xfrm>
                <a:off x="3537825" y="4261300"/>
                <a:ext cx="317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288" extrusionOk="0">
                    <a:moveTo>
                      <a:pt x="261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49" y="1158"/>
                    </a:lnTo>
                    <a:lnTo>
                      <a:pt x="261" y="1868"/>
                    </a:lnTo>
                    <a:lnTo>
                      <a:pt x="374" y="2577"/>
                    </a:lnTo>
                    <a:lnTo>
                      <a:pt x="448" y="3287"/>
                    </a:lnTo>
                    <a:lnTo>
                      <a:pt x="523" y="4744"/>
                    </a:lnTo>
                    <a:lnTo>
                      <a:pt x="560" y="6163"/>
                    </a:lnTo>
                    <a:lnTo>
                      <a:pt x="560" y="7619"/>
                    </a:lnTo>
                    <a:lnTo>
                      <a:pt x="523" y="9076"/>
                    </a:lnTo>
                    <a:lnTo>
                      <a:pt x="448" y="11952"/>
                    </a:lnTo>
                    <a:lnTo>
                      <a:pt x="486" y="12101"/>
                    </a:lnTo>
                    <a:lnTo>
                      <a:pt x="560" y="12213"/>
                    </a:lnTo>
                    <a:lnTo>
                      <a:pt x="672" y="12288"/>
                    </a:lnTo>
                    <a:lnTo>
                      <a:pt x="934" y="12288"/>
                    </a:lnTo>
                    <a:lnTo>
                      <a:pt x="1083" y="12213"/>
                    </a:lnTo>
                    <a:lnTo>
                      <a:pt x="1158" y="12101"/>
                    </a:lnTo>
                    <a:lnTo>
                      <a:pt x="1195" y="11952"/>
                    </a:lnTo>
                    <a:lnTo>
                      <a:pt x="1233" y="9001"/>
                    </a:lnTo>
                    <a:lnTo>
                      <a:pt x="1270" y="7545"/>
                    </a:lnTo>
                    <a:lnTo>
                      <a:pt x="1270" y="6088"/>
                    </a:lnTo>
                    <a:lnTo>
                      <a:pt x="1233" y="4631"/>
                    </a:lnTo>
                    <a:lnTo>
                      <a:pt x="1158" y="3138"/>
                    </a:lnTo>
                    <a:lnTo>
                      <a:pt x="1083" y="2428"/>
                    </a:lnTo>
                    <a:lnTo>
                      <a:pt x="971" y="1718"/>
                    </a:lnTo>
                    <a:lnTo>
                      <a:pt x="859" y="971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8"/>
              <p:cNvSpPr/>
              <p:nvPr/>
            </p:nvSpPr>
            <p:spPr>
              <a:xfrm>
                <a:off x="3584500" y="4266900"/>
                <a:ext cx="54175" cy="30815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2326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083"/>
                    </a:lnTo>
                    <a:lnTo>
                      <a:pt x="38" y="1830"/>
                    </a:lnTo>
                    <a:lnTo>
                      <a:pt x="150" y="3287"/>
                    </a:lnTo>
                    <a:lnTo>
                      <a:pt x="299" y="4744"/>
                    </a:lnTo>
                    <a:lnTo>
                      <a:pt x="523" y="6200"/>
                    </a:lnTo>
                    <a:lnTo>
                      <a:pt x="1009" y="9076"/>
                    </a:lnTo>
                    <a:lnTo>
                      <a:pt x="1233" y="10495"/>
                    </a:lnTo>
                    <a:lnTo>
                      <a:pt x="1420" y="11952"/>
                    </a:lnTo>
                    <a:lnTo>
                      <a:pt x="1494" y="12101"/>
                    </a:lnTo>
                    <a:lnTo>
                      <a:pt x="1569" y="12213"/>
                    </a:lnTo>
                    <a:lnTo>
                      <a:pt x="1681" y="12288"/>
                    </a:lnTo>
                    <a:lnTo>
                      <a:pt x="1831" y="12325"/>
                    </a:lnTo>
                    <a:lnTo>
                      <a:pt x="1980" y="12288"/>
                    </a:lnTo>
                    <a:lnTo>
                      <a:pt x="2092" y="12213"/>
                    </a:lnTo>
                    <a:lnTo>
                      <a:pt x="2129" y="12101"/>
                    </a:lnTo>
                    <a:lnTo>
                      <a:pt x="2167" y="11952"/>
                    </a:lnTo>
                    <a:lnTo>
                      <a:pt x="1943" y="10495"/>
                    </a:lnTo>
                    <a:lnTo>
                      <a:pt x="1718" y="9076"/>
                    </a:lnTo>
                    <a:lnTo>
                      <a:pt x="1270" y="6200"/>
                    </a:lnTo>
                    <a:lnTo>
                      <a:pt x="1046" y="4744"/>
                    </a:lnTo>
                    <a:lnTo>
                      <a:pt x="859" y="3287"/>
                    </a:lnTo>
                    <a:lnTo>
                      <a:pt x="747" y="1830"/>
                    </a:lnTo>
                    <a:lnTo>
                      <a:pt x="747" y="1083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8"/>
              <p:cNvSpPr/>
              <p:nvPr/>
            </p:nvSpPr>
            <p:spPr>
              <a:xfrm>
                <a:off x="3649850" y="4261300"/>
                <a:ext cx="4205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1131" extrusionOk="0">
                    <a:moveTo>
                      <a:pt x="374" y="0"/>
                    </a:moveTo>
                    <a:lnTo>
                      <a:pt x="225" y="38"/>
                    </a:ln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1644"/>
                    </a:lnTo>
                    <a:lnTo>
                      <a:pt x="150" y="2951"/>
                    </a:lnTo>
                    <a:lnTo>
                      <a:pt x="337" y="4258"/>
                    </a:lnTo>
                    <a:lnTo>
                      <a:pt x="524" y="5565"/>
                    </a:lnTo>
                    <a:lnTo>
                      <a:pt x="673" y="6835"/>
                    </a:lnTo>
                    <a:lnTo>
                      <a:pt x="822" y="8142"/>
                    </a:lnTo>
                    <a:lnTo>
                      <a:pt x="935" y="9449"/>
                    </a:lnTo>
                    <a:lnTo>
                      <a:pt x="935" y="10122"/>
                    </a:lnTo>
                    <a:lnTo>
                      <a:pt x="935" y="10757"/>
                    </a:lnTo>
                    <a:lnTo>
                      <a:pt x="972" y="10906"/>
                    </a:lnTo>
                    <a:lnTo>
                      <a:pt x="1047" y="11018"/>
                    </a:lnTo>
                    <a:lnTo>
                      <a:pt x="1159" y="11093"/>
                    </a:lnTo>
                    <a:lnTo>
                      <a:pt x="1308" y="11130"/>
                    </a:lnTo>
                    <a:lnTo>
                      <a:pt x="1420" y="11093"/>
                    </a:lnTo>
                    <a:lnTo>
                      <a:pt x="1569" y="11018"/>
                    </a:lnTo>
                    <a:lnTo>
                      <a:pt x="1644" y="10906"/>
                    </a:lnTo>
                    <a:lnTo>
                      <a:pt x="1681" y="10757"/>
                    </a:lnTo>
                    <a:lnTo>
                      <a:pt x="1681" y="10122"/>
                    </a:lnTo>
                    <a:lnTo>
                      <a:pt x="1644" y="9449"/>
                    </a:lnTo>
                    <a:lnTo>
                      <a:pt x="1569" y="8142"/>
                    </a:lnTo>
                    <a:lnTo>
                      <a:pt x="1420" y="6835"/>
                    </a:lnTo>
                    <a:lnTo>
                      <a:pt x="1233" y="5565"/>
                    </a:lnTo>
                    <a:lnTo>
                      <a:pt x="1047" y="4258"/>
                    </a:lnTo>
                    <a:lnTo>
                      <a:pt x="897" y="2951"/>
                    </a:lnTo>
                    <a:lnTo>
                      <a:pt x="785" y="1644"/>
                    </a:lnTo>
                    <a:lnTo>
                      <a:pt x="710" y="336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8"/>
              <p:cNvSpPr/>
              <p:nvPr/>
            </p:nvSpPr>
            <p:spPr>
              <a:xfrm>
                <a:off x="3720825" y="4237950"/>
                <a:ext cx="35500" cy="3128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513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38" y="1831"/>
                    </a:lnTo>
                    <a:lnTo>
                      <a:pt x="112" y="3287"/>
                    </a:lnTo>
                    <a:lnTo>
                      <a:pt x="299" y="6275"/>
                    </a:lnTo>
                    <a:lnTo>
                      <a:pt x="523" y="9226"/>
                    </a:lnTo>
                    <a:lnTo>
                      <a:pt x="710" y="12176"/>
                    </a:lnTo>
                    <a:lnTo>
                      <a:pt x="747" y="12325"/>
                    </a:lnTo>
                    <a:lnTo>
                      <a:pt x="822" y="12438"/>
                    </a:lnTo>
                    <a:lnTo>
                      <a:pt x="971" y="12512"/>
                    </a:lnTo>
                    <a:lnTo>
                      <a:pt x="1233" y="12512"/>
                    </a:lnTo>
                    <a:lnTo>
                      <a:pt x="1345" y="12438"/>
                    </a:lnTo>
                    <a:lnTo>
                      <a:pt x="1419" y="12325"/>
                    </a:lnTo>
                    <a:lnTo>
                      <a:pt x="1419" y="12176"/>
                    </a:lnTo>
                    <a:lnTo>
                      <a:pt x="1233" y="9226"/>
                    </a:lnTo>
                    <a:lnTo>
                      <a:pt x="1009" y="6275"/>
                    </a:lnTo>
                    <a:lnTo>
                      <a:pt x="822" y="3287"/>
                    </a:lnTo>
                    <a:lnTo>
                      <a:pt x="747" y="1831"/>
                    </a:lnTo>
                    <a:lnTo>
                      <a:pt x="710" y="337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8"/>
              <p:cNvSpPr/>
              <p:nvPr/>
            </p:nvSpPr>
            <p:spPr>
              <a:xfrm>
                <a:off x="3774050" y="4261300"/>
                <a:ext cx="47625" cy="24277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9711" extrusionOk="0">
                    <a:moveTo>
                      <a:pt x="262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87" y="1009"/>
                    </a:lnTo>
                    <a:lnTo>
                      <a:pt x="299" y="1569"/>
                    </a:lnTo>
                    <a:lnTo>
                      <a:pt x="411" y="2092"/>
                    </a:lnTo>
                    <a:lnTo>
                      <a:pt x="486" y="2652"/>
                    </a:lnTo>
                    <a:lnTo>
                      <a:pt x="598" y="3810"/>
                    </a:lnTo>
                    <a:lnTo>
                      <a:pt x="672" y="4930"/>
                    </a:lnTo>
                    <a:lnTo>
                      <a:pt x="747" y="6051"/>
                    </a:lnTo>
                    <a:lnTo>
                      <a:pt x="822" y="7208"/>
                    </a:lnTo>
                    <a:lnTo>
                      <a:pt x="971" y="8329"/>
                    </a:lnTo>
                    <a:lnTo>
                      <a:pt x="1083" y="8889"/>
                    </a:lnTo>
                    <a:lnTo>
                      <a:pt x="1195" y="9449"/>
                    </a:lnTo>
                    <a:lnTo>
                      <a:pt x="1270" y="9599"/>
                    </a:lnTo>
                    <a:lnTo>
                      <a:pt x="1382" y="9673"/>
                    </a:lnTo>
                    <a:lnTo>
                      <a:pt x="1494" y="9711"/>
                    </a:lnTo>
                    <a:lnTo>
                      <a:pt x="1643" y="9673"/>
                    </a:lnTo>
                    <a:lnTo>
                      <a:pt x="1755" y="9636"/>
                    </a:lnTo>
                    <a:lnTo>
                      <a:pt x="1868" y="9524"/>
                    </a:lnTo>
                    <a:lnTo>
                      <a:pt x="1905" y="9412"/>
                    </a:lnTo>
                    <a:lnTo>
                      <a:pt x="1905" y="9263"/>
                    </a:lnTo>
                    <a:lnTo>
                      <a:pt x="1755" y="8702"/>
                    </a:lnTo>
                    <a:lnTo>
                      <a:pt x="1681" y="8142"/>
                    </a:lnTo>
                    <a:lnTo>
                      <a:pt x="1531" y="7022"/>
                    </a:lnTo>
                    <a:lnTo>
                      <a:pt x="1419" y="5864"/>
                    </a:lnTo>
                    <a:lnTo>
                      <a:pt x="1382" y="4744"/>
                    </a:lnTo>
                    <a:lnTo>
                      <a:pt x="1307" y="3623"/>
                    </a:lnTo>
                    <a:lnTo>
                      <a:pt x="1195" y="2465"/>
                    </a:lnTo>
                    <a:lnTo>
                      <a:pt x="1121" y="1905"/>
                    </a:lnTo>
                    <a:lnTo>
                      <a:pt x="1009" y="1345"/>
                    </a:lnTo>
                    <a:lnTo>
                      <a:pt x="859" y="822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8"/>
              <p:cNvSpPr/>
              <p:nvPr/>
            </p:nvSpPr>
            <p:spPr>
              <a:xfrm>
                <a:off x="3857150" y="4220200"/>
                <a:ext cx="3550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1131" extrusionOk="0">
                    <a:moveTo>
                      <a:pt x="224" y="1"/>
                    </a:moveTo>
                    <a:lnTo>
                      <a:pt x="112" y="76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37" y="2989"/>
                    </a:lnTo>
                    <a:lnTo>
                      <a:pt x="187" y="5603"/>
                    </a:lnTo>
                    <a:lnTo>
                      <a:pt x="262" y="6910"/>
                    </a:lnTo>
                    <a:lnTo>
                      <a:pt x="411" y="8218"/>
                    </a:lnTo>
                    <a:lnTo>
                      <a:pt x="560" y="9525"/>
                    </a:lnTo>
                    <a:lnTo>
                      <a:pt x="710" y="10832"/>
                    </a:lnTo>
                    <a:lnTo>
                      <a:pt x="747" y="10981"/>
                    </a:lnTo>
                    <a:lnTo>
                      <a:pt x="859" y="11093"/>
                    </a:lnTo>
                    <a:lnTo>
                      <a:pt x="971" y="11131"/>
                    </a:lnTo>
                    <a:lnTo>
                      <a:pt x="1121" y="11093"/>
                    </a:lnTo>
                    <a:lnTo>
                      <a:pt x="1233" y="11056"/>
                    </a:lnTo>
                    <a:lnTo>
                      <a:pt x="1345" y="10944"/>
                    </a:lnTo>
                    <a:lnTo>
                      <a:pt x="1419" y="10832"/>
                    </a:lnTo>
                    <a:lnTo>
                      <a:pt x="1419" y="10645"/>
                    </a:lnTo>
                    <a:lnTo>
                      <a:pt x="1233" y="9375"/>
                    </a:lnTo>
                    <a:lnTo>
                      <a:pt x="1121" y="8068"/>
                    </a:lnTo>
                    <a:lnTo>
                      <a:pt x="971" y="6798"/>
                    </a:lnTo>
                    <a:lnTo>
                      <a:pt x="896" y="5491"/>
                    </a:lnTo>
                    <a:lnTo>
                      <a:pt x="784" y="2914"/>
                    </a:lnTo>
                    <a:lnTo>
                      <a:pt x="710" y="337"/>
                    </a:lnTo>
                    <a:lnTo>
                      <a:pt x="672" y="188"/>
                    </a:lnTo>
                    <a:lnTo>
                      <a:pt x="598" y="76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8"/>
              <p:cNvSpPr/>
              <p:nvPr/>
            </p:nvSpPr>
            <p:spPr>
              <a:xfrm>
                <a:off x="3921575" y="4184725"/>
                <a:ext cx="42025" cy="3249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998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75" y="1868"/>
                    </a:lnTo>
                    <a:lnTo>
                      <a:pt x="187" y="3437"/>
                    </a:lnTo>
                    <a:lnTo>
                      <a:pt x="336" y="4968"/>
                    </a:lnTo>
                    <a:lnTo>
                      <a:pt x="523" y="6499"/>
                    </a:lnTo>
                    <a:lnTo>
                      <a:pt x="710" y="8031"/>
                    </a:lnTo>
                    <a:lnTo>
                      <a:pt x="822" y="9562"/>
                    </a:lnTo>
                    <a:lnTo>
                      <a:pt x="934" y="11093"/>
                    </a:lnTo>
                    <a:lnTo>
                      <a:pt x="971" y="12662"/>
                    </a:lnTo>
                    <a:lnTo>
                      <a:pt x="1008" y="12811"/>
                    </a:lnTo>
                    <a:lnTo>
                      <a:pt x="1083" y="12923"/>
                    </a:lnTo>
                    <a:lnTo>
                      <a:pt x="1195" y="12961"/>
                    </a:lnTo>
                    <a:lnTo>
                      <a:pt x="1307" y="12998"/>
                    </a:lnTo>
                    <a:lnTo>
                      <a:pt x="1457" y="12961"/>
                    </a:lnTo>
                    <a:lnTo>
                      <a:pt x="1569" y="12923"/>
                    </a:lnTo>
                    <a:lnTo>
                      <a:pt x="1643" y="12811"/>
                    </a:lnTo>
                    <a:lnTo>
                      <a:pt x="1681" y="12662"/>
                    </a:lnTo>
                    <a:lnTo>
                      <a:pt x="1643" y="11093"/>
                    </a:lnTo>
                    <a:lnTo>
                      <a:pt x="1569" y="9562"/>
                    </a:lnTo>
                    <a:lnTo>
                      <a:pt x="1419" y="8031"/>
                    </a:lnTo>
                    <a:lnTo>
                      <a:pt x="1270" y="6499"/>
                    </a:lnTo>
                    <a:lnTo>
                      <a:pt x="1083" y="4968"/>
                    </a:lnTo>
                    <a:lnTo>
                      <a:pt x="934" y="3437"/>
                    </a:lnTo>
                    <a:lnTo>
                      <a:pt x="822" y="1868"/>
                    </a:lnTo>
                    <a:lnTo>
                      <a:pt x="747" y="337"/>
                    </a:lnTo>
                    <a:lnTo>
                      <a:pt x="710" y="188"/>
                    </a:lnTo>
                    <a:lnTo>
                      <a:pt x="635" y="75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8"/>
              <p:cNvSpPr/>
              <p:nvPr/>
            </p:nvSpPr>
            <p:spPr>
              <a:xfrm>
                <a:off x="3986925" y="4167000"/>
                <a:ext cx="42050" cy="3426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707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0" y="336"/>
                    </a:lnTo>
                    <a:lnTo>
                      <a:pt x="38" y="1980"/>
                    </a:lnTo>
                    <a:lnTo>
                      <a:pt x="150" y="3586"/>
                    </a:lnTo>
                    <a:lnTo>
                      <a:pt x="337" y="5229"/>
                    </a:lnTo>
                    <a:lnTo>
                      <a:pt x="486" y="6835"/>
                    </a:lnTo>
                    <a:lnTo>
                      <a:pt x="673" y="8478"/>
                    </a:lnTo>
                    <a:lnTo>
                      <a:pt x="822" y="10084"/>
                    </a:lnTo>
                    <a:lnTo>
                      <a:pt x="934" y="11727"/>
                    </a:lnTo>
                    <a:lnTo>
                      <a:pt x="972" y="12549"/>
                    </a:lnTo>
                    <a:lnTo>
                      <a:pt x="972" y="13371"/>
                    </a:lnTo>
                    <a:lnTo>
                      <a:pt x="972" y="13520"/>
                    </a:lnTo>
                    <a:lnTo>
                      <a:pt x="1046" y="13632"/>
                    </a:lnTo>
                    <a:lnTo>
                      <a:pt x="1196" y="13670"/>
                    </a:lnTo>
                    <a:lnTo>
                      <a:pt x="1308" y="13707"/>
                    </a:lnTo>
                    <a:lnTo>
                      <a:pt x="1457" y="13670"/>
                    </a:lnTo>
                    <a:lnTo>
                      <a:pt x="1569" y="13632"/>
                    </a:lnTo>
                    <a:lnTo>
                      <a:pt x="1644" y="13520"/>
                    </a:lnTo>
                    <a:lnTo>
                      <a:pt x="1681" y="13371"/>
                    </a:lnTo>
                    <a:lnTo>
                      <a:pt x="1681" y="12549"/>
                    </a:lnTo>
                    <a:lnTo>
                      <a:pt x="1644" y="11727"/>
                    </a:lnTo>
                    <a:lnTo>
                      <a:pt x="1569" y="10084"/>
                    </a:lnTo>
                    <a:lnTo>
                      <a:pt x="1420" y="8478"/>
                    </a:lnTo>
                    <a:lnTo>
                      <a:pt x="1233" y="6835"/>
                    </a:lnTo>
                    <a:lnTo>
                      <a:pt x="1046" y="5229"/>
                    </a:lnTo>
                    <a:lnTo>
                      <a:pt x="897" y="3586"/>
                    </a:lnTo>
                    <a:lnTo>
                      <a:pt x="785" y="1980"/>
                    </a:lnTo>
                    <a:lnTo>
                      <a:pt x="747" y="336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8"/>
              <p:cNvSpPr/>
              <p:nvPr/>
            </p:nvSpPr>
            <p:spPr>
              <a:xfrm>
                <a:off x="4045750" y="4154850"/>
                <a:ext cx="42975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065" extrusionOk="0">
                    <a:moveTo>
                      <a:pt x="262" y="1"/>
                    </a:moveTo>
                    <a:lnTo>
                      <a:pt x="150" y="75"/>
                    </a:lnTo>
                    <a:lnTo>
                      <a:pt x="38" y="187"/>
                    </a:lnTo>
                    <a:lnTo>
                      <a:pt x="38" y="337"/>
                    </a:lnTo>
                    <a:lnTo>
                      <a:pt x="0" y="3250"/>
                    </a:lnTo>
                    <a:lnTo>
                      <a:pt x="0" y="4669"/>
                    </a:lnTo>
                    <a:lnTo>
                      <a:pt x="38" y="6126"/>
                    </a:lnTo>
                    <a:lnTo>
                      <a:pt x="112" y="7582"/>
                    </a:lnTo>
                    <a:lnTo>
                      <a:pt x="187" y="8292"/>
                    </a:lnTo>
                    <a:lnTo>
                      <a:pt x="299" y="9002"/>
                    </a:lnTo>
                    <a:lnTo>
                      <a:pt x="411" y="9711"/>
                    </a:lnTo>
                    <a:lnTo>
                      <a:pt x="561" y="10421"/>
                    </a:lnTo>
                    <a:lnTo>
                      <a:pt x="747" y="11130"/>
                    </a:lnTo>
                    <a:lnTo>
                      <a:pt x="971" y="11803"/>
                    </a:lnTo>
                    <a:lnTo>
                      <a:pt x="1046" y="11952"/>
                    </a:lnTo>
                    <a:lnTo>
                      <a:pt x="1158" y="12027"/>
                    </a:lnTo>
                    <a:lnTo>
                      <a:pt x="1308" y="12064"/>
                    </a:lnTo>
                    <a:lnTo>
                      <a:pt x="1457" y="12027"/>
                    </a:lnTo>
                    <a:lnTo>
                      <a:pt x="1569" y="11989"/>
                    </a:lnTo>
                    <a:lnTo>
                      <a:pt x="1644" y="11877"/>
                    </a:lnTo>
                    <a:lnTo>
                      <a:pt x="1718" y="11765"/>
                    </a:lnTo>
                    <a:lnTo>
                      <a:pt x="1681" y="11616"/>
                    </a:lnTo>
                    <a:lnTo>
                      <a:pt x="1457" y="10944"/>
                    </a:lnTo>
                    <a:lnTo>
                      <a:pt x="1270" y="10234"/>
                    </a:lnTo>
                    <a:lnTo>
                      <a:pt x="1121" y="9562"/>
                    </a:lnTo>
                    <a:lnTo>
                      <a:pt x="1009" y="8852"/>
                    </a:lnTo>
                    <a:lnTo>
                      <a:pt x="934" y="8143"/>
                    </a:lnTo>
                    <a:lnTo>
                      <a:pt x="859" y="7470"/>
                    </a:lnTo>
                    <a:lnTo>
                      <a:pt x="747" y="6051"/>
                    </a:lnTo>
                    <a:lnTo>
                      <a:pt x="710" y="4594"/>
                    </a:lnTo>
                    <a:lnTo>
                      <a:pt x="710" y="3175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8"/>
              <p:cNvSpPr/>
              <p:nvPr/>
            </p:nvSpPr>
            <p:spPr>
              <a:xfrm>
                <a:off x="4128850" y="4124975"/>
                <a:ext cx="36425" cy="3436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745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980"/>
                    </a:lnTo>
                    <a:lnTo>
                      <a:pt x="112" y="3623"/>
                    </a:lnTo>
                    <a:lnTo>
                      <a:pt x="224" y="5229"/>
                    </a:lnTo>
                    <a:lnTo>
                      <a:pt x="374" y="6873"/>
                    </a:lnTo>
                    <a:lnTo>
                      <a:pt x="523" y="8479"/>
                    </a:lnTo>
                    <a:lnTo>
                      <a:pt x="635" y="10122"/>
                    </a:lnTo>
                    <a:lnTo>
                      <a:pt x="710" y="11765"/>
                    </a:lnTo>
                    <a:lnTo>
                      <a:pt x="710" y="13371"/>
                    </a:lnTo>
                    <a:lnTo>
                      <a:pt x="747" y="13520"/>
                    </a:lnTo>
                    <a:lnTo>
                      <a:pt x="822" y="13633"/>
                    </a:lnTo>
                    <a:lnTo>
                      <a:pt x="934" y="13707"/>
                    </a:lnTo>
                    <a:lnTo>
                      <a:pt x="1083" y="13745"/>
                    </a:lnTo>
                    <a:lnTo>
                      <a:pt x="1196" y="13707"/>
                    </a:lnTo>
                    <a:lnTo>
                      <a:pt x="1345" y="13633"/>
                    </a:lnTo>
                    <a:lnTo>
                      <a:pt x="1420" y="13520"/>
                    </a:lnTo>
                    <a:lnTo>
                      <a:pt x="1457" y="13371"/>
                    </a:lnTo>
                    <a:lnTo>
                      <a:pt x="1420" y="11765"/>
                    </a:lnTo>
                    <a:lnTo>
                      <a:pt x="1345" y="10122"/>
                    </a:lnTo>
                    <a:lnTo>
                      <a:pt x="1233" y="8479"/>
                    </a:lnTo>
                    <a:lnTo>
                      <a:pt x="1083" y="6873"/>
                    </a:lnTo>
                    <a:lnTo>
                      <a:pt x="934" y="5229"/>
                    </a:lnTo>
                    <a:lnTo>
                      <a:pt x="822" y="3623"/>
                    </a:lnTo>
                    <a:lnTo>
                      <a:pt x="747" y="1980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8"/>
              <p:cNvSpPr/>
              <p:nvPr/>
            </p:nvSpPr>
            <p:spPr>
              <a:xfrm>
                <a:off x="4180200" y="4149250"/>
                <a:ext cx="38300" cy="33055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13222" extrusionOk="0">
                    <a:moveTo>
                      <a:pt x="299" y="1"/>
                    </a:moveTo>
                    <a:lnTo>
                      <a:pt x="187" y="75"/>
                    </a:lnTo>
                    <a:lnTo>
                      <a:pt x="113" y="187"/>
                    </a:lnTo>
                    <a:lnTo>
                      <a:pt x="75" y="337"/>
                    </a:lnTo>
                    <a:lnTo>
                      <a:pt x="75" y="1905"/>
                    </a:lnTo>
                    <a:lnTo>
                      <a:pt x="38" y="3511"/>
                    </a:lnTo>
                    <a:lnTo>
                      <a:pt x="1" y="5117"/>
                    </a:lnTo>
                    <a:lnTo>
                      <a:pt x="1" y="6686"/>
                    </a:lnTo>
                    <a:lnTo>
                      <a:pt x="38" y="8292"/>
                    </a:lnTo>
                    <a:lnTo>
                      <a:pt x="113" y="9076"/>
                    </a:lnTo>
                    <a:lnTo>
                      <a:pt x="187" y="9860"/>
                    </a:lnTo>
                    <a:lnTo>
                      <a:pt x="299" y="10645"/>
                    </a:lnTo>
                    <a:lnTo>
                      <a:pt x="449" y="11429"/>
                    </a:lnTo>
                    <a:lnTo>
                      <a:pt x="598" y="12213"/>
                    </a:lnTo>
                    <a:lnTo>
                      <a:pt x="822" y="12960"/>
                    </a:lnTo>
                    <a:lnTo>
                      <a:pt x="897" y="13110"/>
                    </a:lnTo>
                    <a:lnTo>
                      <a:pt x="1009" y="13184"/>
                    </a:lnTo>
                    <a:lnTo>
                      <a:pt x="1121" y="13222"/>
                    </a:lnTo>
                    <a:lnTo>
                      <a:pt x="1270" y="13222"/>
                    </a:lnTo>
                    <a:lnTo>
                      <a:pt x="1382" y="13147"/>
                    </a:lnTo>
                    <a:lnTo>
                      <a:pt x="1494" y="13072"/>
                    </a:lnTo>
                    <a:lnTo>
                      <a:pt x="1532" y="12923"/>
                    </a:lnTo>
                    <a:lnTo>
                      <a:pt x="1494" y="12774"/>
                    </a:lnTo>
                    <a:lnTo>
                      <a:pt x="1308" y="12027"/>
                    </a:lnTo>
                    <a:lnTo>
                      <a:pt x="1158" y="11280"/>
                    </a:lnTo>
                    <a:lnTo>
                      <a:pt x="1009" y="10495"/>
                    </a:lnTo>
                    <a:lnTo>
                      <a:pt x="897" y="9711"/>
                    </a:lnTo>
                    <a:lnTo>
                      <a:pt x="822" y="8964"/>
                    </a:lnTo>
                    <a:lnTo>
                      <a:pt x="785" y="8180"/>
                    </a:lnTo>
                    <a:lnTo>
                      <a:pt x="710" y="6611"/>
                    </a:lnTo>
                    <a:lnTo>
                      <a:pt x="710" y="5043"/>
                    </a:lnTo>
                    <a:lnTo>
                      <a:pt x="747" y="3474"/>
                    </a:lnTo>
                    <a:lnTo>
                      <a:pt x="785" y="1905"/>
                    </a:lnTo>
                    <a:lnTo>
                      <a:pt x="822" y="337"/>
                    </a:lnTo>
                    <a:lnTo>
                      <a:pt x="785" y="187"/>
                    </a:lnTo>
                    <a:lnTo>
                      <a:pt x="710" y="75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8"/>
              <p:cNvSpPr/>
              <p:nvPr/>
            </p:nvSpPr>
            <p:spPr>
              <a:xfrm>
                <a:off x="4239950" y="4160450"/>
                <a:ext cx="495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3036" extrusionOk="0">
                    <a:moveTo>
                      <a:pt x="449" y="1"/>
                    </a:moveTo>
                    <a:lnTo>
                      <a:pt x="300" y="38"/>
                    </a:lnTo>
                    <a:lnTo>
                      <a:pt x="188" y="113"/>
                    </a:lnTo>
                    <a:lnTo>
                      <a:pt x="113" y="225"/>
                    </a:lnTo>
                    <a:lnTo>
                      <a:pt x="75" y="374"/>
                    </a:lnTo>
                    <a:lnTo>
                      <a:pt x="1" y="1905"/>
                    </a:lnTo>
                    <a:lnTo>
                      <a:pt x="1" y="3474"/>
                    </a:lnTo>
                    <a:lnTo>
                      <a:pt x="38" y="5043"/>
                    </a:lnTo>
                    <a:lnTo>
                      <a:pt x="150" y="6611"/>
                    </a:lnTo>
                    <a:lnTo>
                      <a:pt x="337" y="8180"/>
                    </a:lnTo>
                    <a:lnTo>
                      <a:pt x="561" y="9711"/>
                    </a:lnTo>
                    <a:lnTo>
                      <a:pt x="860" y="11242"/>
                    </a:lnTo>
                    <a:lnTo>
                      <a:pt x="1271" y="12774"/>
                    </a:lnTo>
                    <a:lnTo>
                      <a:pt x="1345" y="12923"/>
                    </a:lnTo>
                    <a:lnTo>
                      <a:pt x="1457" y="12998"/>
                    </a:lnTo>
                    <a:lnTo>
                      <a:pt x="1569" y="13035"/>
                    </a:lnTo>
                    <a:lnTo>
                      <a:pt x="1719" y="12998"/>
                    </a:lnTo>
                    <a:lnTo>
                      <a:pt x="1831" y="12960"/>
                    </a:lnTo>
                    <a:lnTo>
                      <a:pt x="1943" y="12848"/>
                    </a:lnTo>
                    <a:lnTo>
                      <a:pt x="1980" y="12736"/>
                    </a:lnTo>
                    <a:lnTo>
                      <a:pt x="1980" y="12587"/>
                    </a:lnTo>
                    <a:lnTo>
                      <a:pt x="1569" y="11093"/>
                    </a:lnTo>
                    <a:lnTo>
                      <a:pt x="1271" y="9599"/>
                    </a:lnTo>
                    <a:lnTo>
                      <a:pt x="1047" y="8068"/>
                    </a:lnTo>
                    <a:lnTo>
                      <a:pt x="897" y="6537"/>
                    </a:lnTo>
                    <a:lnTo>
                      <a:pt x="785" y="4968"/>
                    </a:lnTo>
                    <a:lnTo>
                      <a:pt x="748" y="3437"/>
                    </a:lnTo>
                    <a:lnTo>
                      <a:pt x="748" y="1905"/>
                    </a:lnTo>
                    <a:lnTo>
                      <a:pt x="785" y="374"/>
                    </a:lnTo>
                    <a:lnTo>
                      <a:pt x="785" y="225"/>
                    </a:lnTo>
                    <a:lnTo>
                      <a:pt x="673" y="113"/>
                    </a:lnTo>
                    <a:lnTo>
                      <a:pt x="561" y="38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8"/>
              <p:cNvSpPr/>
              <p:nvPr/>
            </p:nvSpPr>
            <p:spPr>
              <a:xfrm>
                <a:off x="4318400" y="4178200"/>
                <a:ext cx="35500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0645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7" y="224"/>
                    </a:lnTo>
                    <a:lnTo>
                      <a:pt x="0" y="374"/>
                    </a:lnTo>
                    <a:lnTo>
                      <a:pt x="75" y="2876"/>
                    </a:lnTo>
                    <a:lnTo>
                      <a:pt x="187" y="5378"/>
                    </a:lnTo>
                    <a:lnTo>
                      <a:pt x="411" y="7881"/>
                    </a:lnTo>
                    <a:lnTo>
                      <a:pt x="710" y="10383"/>
                    </a:lnTo>
                    <a:lnTo>
                      <a:pt x="784" y="10532"/>
                    </a:lnTo>
                    <a:lnTo>
                      <a:pt x="859" y="10645"/>
                    </a:lnTo>
                    <a:lnTo>
                      <a:pt x="1120" y="10645"/>
                    </a:lnTo>
                    <a:lnTo>
                      <a:pt x="1233" y="10607"/>
                    </a:lnTo>
                    <a:lnTo>
                      <a:pt x="1345" y="10495"/>
                    </a:lnTo>
                    <a:lnTo>
                      <a:pt x="1419" y="10383"/>
                    </a:lnTo>
                    <a:lnTo>
                      <a:pt x="1419" y="10196"/>
                    </a:lnTo>
                    <a:lnTo>
                      <a:pt x="1120" y="7769"/>
                    </a:lnTo>
                    <a:lnTo>
                      <a:pt x="896" y="5304"/>
                    </a:lnTo>
                    <a:lnTo>
                      <a:pt x="784" y="2839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8"/>
              <p:cNvSpPr/>
              <p:nvPr/>
            </p:nvSpPr>
            <p:spPr>
              <a:xfrm>
                <a:off x="4398675" y="4119375"/>
                <a:ext cx="38325" cy="3669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679" extrusionOk="0">
                    <a:moveTo>
                      <a:pt x="337" y="0"/>
                    </a:moveTo>
                    <a:lnTo>
                      <a:pt x="225" y="75"/>
                    </a:lnTo>
                    <a:lnTo>
                      <a:pt x="150" y="187"/>
                    </a:lnTo>
                    <a:lnTo>
                      <a:pt x="113" y="337"/>
                    </a:lnTo>
                    <a:lnTo>
                      <a:pt x="76" y="2092"/>
                    </a:lnTo>
                    <a:lnTo>
                      <a:pt x="38" y="3885"/>
                    </a:lnTo>
                    <a:lnTo>
                      <a:pt x="1" y="5640"/>
                    </a:lnTo>
                    <a:lnTo>
                      <a:pt x="1" y="7433"/>
                    </a:lnTo>
                    <a:lnTo>
                      <a:pt x="76" y="9188"/>
                    </a:lnTo>
                    <a:lnTo>
                      <a:pt x="113" y="10047"/>
                    </a:lnTo>
                    <a:lnTo>
                      <a:pt x="225" y="10943"/>
                    </a:lnTo>
                    <a:lnTo>
                      <a:pt x="337" y="11802"/>
                    </a:lnTo>
                    <a:lnTo>
                      <a:pt x="449" y="12661"/>
                    </a:lnTo>
                    <a:lnTo>
                      <a:pt x="636" y="13558"/>
                    </a:lnTo>
                    <a:lnTo>
                      <a:pt x="823" y="14417"/>
                    </a:lnTo>
                    <a:lnTo>
                      <a:pt x="897" y="14566"/>
                    </a:lnTo>
                    <a:lnTo>
                      <a:pt x="1009" y="14641"/>
                    </a:lnTo>
                    <a:lnTo>
                      <a:pt x="1121" y="14678"/>
                    </a:lnTo>
                    <a:lnTo>
                      <a:pt x="1271" y="14641"/>
                    </a:lnTo>
                    <a:lnTo>
                      <a:pt x="1383" y="14603"/>
                    </a:lnTo>
                    <a:lnTo>
                      <a:pt x="1495" y="14491"/>
                    </a:lnTo>
                    <a:lnTo>
                      <a:pt x="1532" y="14379"/>
                    </a:lnTo>
                    <a:lnTo>
                      <a:pt x="1532" y="14230"/>
                    </a:lnTo>
                    <a:lnTo>
                      <a:pt x="1345" y="13371"/>
                    </a:lnTo>
                    <a:lnTo>
                      <a:pt x="1159" y="12512"/>
                    </a:lnTo>
                    <a:lnTo>
                      <a:pt x="1047" y="11653"/>
                    </a:lnTo>
                    <a:lnTo>
                      <a:pt x="935" y="10794"/>
                    </a:lnTo>
                    <a:lnTo>
                      <a:pt x="860" y="9935"/>
                    </a:lnTo>
                    <a:lnTo>
                      <a:pt x="785" y="9076"/>
                    </a:lnTo>
                    <a:lnTo>
                      <a:pt x="748" y="7321"/>
                    </a:lnTo>
                    <a:lnTo>
                      <a:pt x="748" y="5565"/>
                    </a:lnTo>
                    <a:lnTo>
                      <a:pt x="785" y="3810"/>
                    </a:lnTo>
                    <a:lnTo>
                      <a:pt x="823" y="2092"/>
                    </a:lnTo>
                    <a:lnTo>
                      <a:pt x="823" y="337"/>
                    </a:lnTo>
                    <a:lnTo>
                      <a:pt x="785" y="187"/>
                    </a:lnTo>
                    <a:lnTo>
                      <a:pt x="711" y="7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8"/>
              <p:cNvSpPr/>
              <p:nvPr/>
            </p:nvSpPr>
            <p:spPr>
              <a:xfrm>
                <a:off x="4466850" y="4148325"/>
                <a:ext cx="35500" cy="320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811" extrusionOk="0">
                    <a:moveTo>
                      <a:pt x="411" y="0"/>
                    </a:moveTo>
                    <a:lnTo>
                      <a:pt x="299" y="38"/>
                    </a:lnTo>
                    <a:lnTo>
                      <a:pt x="150" y="75"/>
                    </a:lnTo>
                    <a:lnTo>
                      <a:pt x="75" y="187"/>
                    </a:lnTo>
                    <a:lnTo>
                      <a:pt x="0" y="299"/>
                    </a:lnTo>
                    <a:lnTo>
                      <a:pt x="0" y="486"/>
                    </a:lnTo>
                    <a:lnTo>
                      <a:pt x="224" y="1942"/>
                    </a:lnTo>
                    <a:lnTo>
                      <a:pt x="411" y="3436"/>
                    </a:lnTo>
                    <a:lnTo>
                      <a:pt x="523" y="4930"/>
                    </a:lnTo>
                    <a:lnTo>
                      <a:pt x="598" y="6424"/>
                    </a:lnTo>
                    <a:lnTo>
                      <a:pt x="673" y="7955"/>
                    </a:lnTo>
                    <a:lnTo>
                      <a:pt x="673" y="9449"/>
                    </a:lnTo>
                    <a:lnTo>
                      <a:pt x="710" y="12437"/>
                    </a:lnTo>
                    <a:lnTo>
                      <a:pt x="710" y="12586"/>
                    </a:lnTo>
                    <a:lnTo>
                      <a:pt x="822" y="12699"/>
                    </a:lnTo>
                    <a:lnTo>
                      <a:pt x="934" y="12773"/>
                    </a:lnTo>
                    <a:lnTo>
                      <a:pt x="1046" y="12811"/>
                    </a:lnTo>
                    <a:lnTo>
                      <a:pt x="1196" y="12773"/>
                    </a:lnTo>
                    <a:lnTo>
                      <a:pt x="1308" y="12699"/>
                    </a:lnTo>
                    <a:lnTo>
                      <a:pt x="1382" y="12586"/>
                    </a:lnTo>
                    <a:lnTo>
                      <a:pt x="1420" y="12437"/>
                    </a:lnTo>
                    <a:lnTo>
                      <a:pt x="1420" y="9375"/>
                    </a:lnTo>
                    <a:lnTo>
                      <a:pt x="1382" y="7881"/>
                    </a:lnTo>
                    <a:lnTo>
                      <a:pt x="1345" y="6349"/>
                    </a:lnTo>
                    <a:lnTo>
                      <a:pt x="1233" y="4818"/>
                    </a:lnTo>
                    <a:lnTo>
                      <a:pt x="1121" y="3287"/>
                    </a:lnTo>
                    <a:lnTo>
                      <a:pt x="934" y="1793"/>
                    </a:lnTo>
                    <a:lnTo>
                      <a:pt x="710" y="262"/>
                    </a:lnTo>
                    <a:lnTo>
                      <a:pt x="635" y="150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7" name="Google Shape;1947;p28"/>
            <p:cNvSpPr/>
            <p:nvPr/>
          </p:nvSpPr>
          <p:spPr>
            <a:xfrm>
              <a:off x="-2160523" y="-1587701"/>
              <a:ext cx="2834158" cy="2758413"/>
            </a:xfrm>
            <a:custGeom>
              <a:avLst/>
              <a:gdLst/>
              <a:ahLst/>
              <a:cxnLst/>
              <a:rect l="l" t="t" r="r" b="b"/>
              <a:pathLst>
                <a:path w="38652" h="37619" extrusionOk="0">
                  <a:moveTo>
                    <a:pt x="18996" y="1"/>
                  </a:moveTo>
                  <a:lnTo>
                    <a:pt x="18005" y="42"/>
                  </a:lnTo>
                  <a:lnTo>
                    <a:pt x="16848" y="124"/>
                  </a:lnTo>
                  <a:lnTo>
                    <a:pt x="15775" y="248"/>
                  </a:lnTo>
                  <a:lnTo>
                    <a:pt x="14701" y="413"/>
                  </a:lnTo>
                  <a:lnTo>
                    <a:pt x="13669" y="661"/>
                  </a:lnTo>
                  <a:lnTo>
                    <a:pt x="12636" y="909"/>
                  </a:lnTo>
                  <a:lnTo>
                    <a:pt x="11645" y="1239"/>
                  </a:lnTo>
                  <a:lnTo>
                    <a:pt x="10696" y="1570"/>
                  </a:lnTo>
                  <a:lnTo>
                    <a:pt x="9787" y="1983"/>
                  </a:lnTo>
                  <a:lnTo>
                    <a:pt x="8920" y="2437"/>
                  </a:lnTo>
                  <a:lnTo>
                    <a:pt x="8053" y="2891"/>
                  </a:lnTo>
                  <a:lnTo>
                    <a:pt x="7268" y="3428"/>
                  </a:lnTo>
                  <a:lnTo>
                    <a:pt x="6484" y="4006"/>
                  </a:lnTo>
                  <a:lnTo>
                    <a:pt x="5740" y="4625"/>
                  </a:lnTo>
                  <a:lnTo>
                    <a:pt x="5038" y="5245"/>
                  </a:lnTo>
                  <a:lnTo>
                    <a:pt x="4378" y="5947"/>
                  </a:lnTo>
                  <a:lnTo>
                    <a:pt x="3758" y="6649"/>
                  </a:lnTo>
                  <a:lnTo>
                    <a:pt x="3222" y="7433"/>
                  </a:lnTo>
                  <a:lnTo>
                    <a:pt x="2685" y="8218"/>
                  </a:lnTo>
                  <a:lnTo>
                    <a:pt x="2189" y="9044"/>
                  </a:lnTo>
                  <a:lnTo>
                    <a:pt x="1735" y="9911"/>
                  </a:lnTo>
                  <a:lnTo>
                    <a:pt x="1363" y="10819"/>
                  </a:lnTo>
                  <a:lnTo>
                    <a:pt x="992" y="11769"/>
                  </a:lnTo>
                  <a:lnTo>
                    <a:pt x="703" y="12760"/>
                  </a:lnTo>
                  <a:lnTo>
                    <a:pt x="455" y="13751"/>
                  </a:lnTo>
                  <a:lnTo>
                    <a:pt x="248" y="14784"/>
                  </a:lnTo>
                  <a:lnTo>
                    <a:pt x="125" y="15857"/>
                  </a:lnTo>
                  <a:lnTo>
                    <a:pt x="42" y="16931"/>
                  </a:lnTo>
                  <a:lnTo>
                    <a:pt x="1" y="18087"/>
                  </a:lnTo>
                  <a:lnTo>
                    <a:pt x="1" y="19243"/>
                  </a:lnTo>
                  <a:lnTo>
                    <a:pt x="83" y="20441"/>
                  </a:lnTo>
                  <a:lnTo>
                    <a:pt x="207" y="21638"/>
                  </a:lnTo>
                  <a:lnTo>
                    <a:pt x="414" y="22877"/>
                  </a:lnTo>
                  <a:lnTo>
                    <a:pt x="620" y="24116"/>
                  </a:lnTo>
                  <a:lnTo>
                    <a:pt x="909" y="25272"/>
                  </a:lnTo>
                  <a:lnTo>
                    <a:pt x="1198" y="26346"/>
                  </a:lnTo>
                  <a:lnTo>
                    <a:pt x="1570" y="27378"/>
                  </a:lnTo>
                  <a:lnTo>
                    <a:pt x="1941" y="28369"/>
                  </a:lnTo>
                  <a:lnTo>
                    <a:pt x="2354" y="29278"/>
                  </a:lnTo>
                  <a:lnTo>
                    <a:pt x="2809" y="30145"/>
                  </a:lnTo>
                  <a:lnTo>
                    <a:pt x="3263" y="30929"/>
                  </a:lnTo>
                  <a:lnTo>
                    <a:pt x="3758" y="31673"/>
                  </a:lnTo>
                  <a:lnTo>
                    <a:pt x="4254" y="32375"/>
                  </a:lnTo>
                  <a:lnTo>
                    <a:pt x="4832" y="32994"/>
                  </a:lnTo>
                  <a:lnTo>
                    <a:pt x="5369" y="33613"/>
                  </a:lnTo>
                  <a:lnTo>
                    <a:pt x="5947" y="34150"/>
                  </a:lnTo>
                  <a:lnTo>
                    <a:pt x="6566" y="34646"/>
                  </a:lnTo>
                  <a:lnTo>
                    <a:pt x="7186" y="35100"/>
                  </a:lnTo>
                  <a:lnTo>
                    <a:pt x="7846" y="35472"/>
                  </a:lnTo>
                  <a:lnTo>
                    <a:pt x="8466" y="35843"/>
                  </a:lnTo>
                  <a:lnTo>
                    <a:pt x="9127" y="36174"/>
                  </a:lnTo>
                  <a:lnTo>
                    <a:pt x="9829" y="36463"/>
                  </a:lnTo>
                  <a:lnTo>
                    <a:pt x="10489" y="36710"/>
                  </a:lnTo>
                  <a:lnTo>
                    <a:pt x="11191" y="36958"/>
                  </a:lnTo>
                  <a:lnTo>
                    <a:pt x="11893" y="37123"/>
                  </a:lnTo>
                  <a:lnTo>
                    <a:pt x="12595" y="37288"/>
                  </a:lnTo>
                  <a:lnTo>
                    <a:pt x="13297" y="37412"/>
                  </a:lnTo>
                  <a:lnTo>
                    <a:pt x="13999" y="37495"/>
                  </a:lnTo>
                  <a:lnTo>
                    <a:pt x="14701" y="37577"/>
                  </a:lnTo>
                  <a:lnTo>
                    <a:pt x="16105" y="37619"/>
                  </a:lnTo>
                  <a:lnTo>
                    <a:pt x="17468" y="37619"/>
                  </a:lnTo>
                  <a:lnTo>
                    <a:pt x="18830" y="37495"/>
                  </a:lnTo>
                  <a:lnTo>
                    <a:pt x="20152" y="37371"/>
                  </a:lnTo>
                  <a:lnTo>
                    <a:pt x="21515" y="37165"/>
                  </a:lnTo>
                  <a:lnTo>
                    <a:pt x="22877" y="36958"/>
                  </a:lnTo>
                  <a:lnTo>
                    <a:pt x="24240" y="36669"/>
                  </a:lnTo>
                  <a:lnTo>
                    <a:pt x="25561" y="36339"/>
                  </a:lnTo>
                  <a:lnTo>
                    <a:pt x="26924" y="35926"/>
                  </a:lnTo>
                  <a:lnTo>
                    <a:pt x="28204" y="35430"/>
                  </a:lnTo>
                  <a:lnTo>
                    <a:pt x="28865" y="35182"/>
                  </a:lnTo>
                  <a:lnTo>
                    <a:pt x="29484" y="34893"/>
                  </a:lnTo>
                  <a:lnTo>
                    <a:pt x="30104" y="34563"/>
                  </a:lnTo>
                  <a:lnTo>
                    <a:pt x="30723" y="34233"/>
                  </a:lnTo>
                  <a:lnTo>
                    <a:pt x="31301" y="33861"/>
                  </a:lnTo>
                  <a:lnTo>
                    <a:pt x="31879" y="33448"/>
                  </a:lnTo>
                  <a:lnTo>
                    <a:pt x="32416" y="33035"/>
                  </a:lnTo>
                  <a:lnTo>
                    <a:pt x="32994" y="32581"/>
                  </a:lnTo>
                  <a:lnTo>
                    <a:pt x="33490" y="32085"/>
                  </a:lnTo>
                  <a:lnTo>
                    <a:pt x="34026" y="31590"/>
                  </a:lnTo>
                  <a:lnTo>
                    <a:pt x="34481" y="31053"/>
                  </a:lnTo>
                  <a:lnTo>
                    <a:pt x="34976" y="30475"/>
                  </a:lnTo>
                  <a:lnTo>
                    <a:pt x="35389" y="29856"/>
                  </a:lnTo>
                  <a:lnTo>
                    <a:pt x="35802" y="29236"/>
                  </a:lnTo>
                  <a:lnTo>
                    <a:pt x="36215" y="28534"/>
                  </a:lnTo>
                  <a:lnTo>
                    <a:pt x="36587" y="27832"/>
                  </a:lnTo>
                  <a:lnTo>
                    <a:pt x="36917" y="27089"/>
                  </a:lnTo>
                  <a:lnTo>
                    <a:pt x="37206" y="26263"/>
                  </a:lnTo>
                  <a:lnTo>
                    <a:pt x="37495" y="25437"/>
                  </a:lnTo>
                  <a:lnTo>
                    <a:pt x="37743" y="24529"/>
                  </a:lnTo>
                  <a:lnTo>
                    <a:pt x="37991" y="23620"/>
                  </a:lnTo>
                  <a:lnTo>
                    <a:pt x="38197" y="22629"/>
                  </a:lnTo>
                  <a:lnTo>
                    <a:pt x="38362" y="21597"/>
                  </a:lnTo>
                  <a:lnTo>
                    <a:pt x="38486" y="20523"/>
                  </a:lnTo>
                  <a:lnTo>
                    <a:pt x="38610" y="19450"/>
                  </a:lnTo>
                  <a:lnTo>
                    <a:pt x="38651" y="18376"/>
                  </a:lnTo>
                  <a:lnTo>
                    <a:pt x="38651" y="17261"/>
                  </a:lnTo>
                  <a:lnTo>
                    <a:pt x="38610" y="16146"/>
                  </a:lnTo>
                  <a:lnTo>
                    <a:pt x="38486" y="14990"/>
                  </a:lnTo>
                  <a:lnTo>
                    <a:pt x="38362" y="13875"/>
                  </a:lnTo>
                  <a:lnTo>
                    <a:pt x="38114" y="12760"/>
                  </a:lnTo>
                  <a:lnTo>
                    <a:pt x="37825" y="11645"/>
                  </a:lnTo>
                  <a:lnTo>
                    <a:pt x="37495" y="10572"/>
                  </a:lnTo>
                  <a:lnTo>
                    <a:pt x="37082" y="9498"/>
                  </a:lnTo>
                  <a:lnTo>
                    <a:pt x="36587" y="8466"/>
                  </a:lnTo>
                  <a:lnTo>
                    <a:pt x="36009" y="7433"/>
                  </a:lnTo>
                  <a:lnTo>
                    <a:pt x="35348" y="6484"/>
                  </a:lnTo>
                  <a:lnTo>
                    <a:pt x="34605" y="5575"/>
                  </a:lnTo>
                  <a:lnTo>
                    <a:pt x="34233" y="5121"/>
                  </a:lnTo>
                  <a:lnTo>
                    <a:pt x="33779" y="4708"/>
                  </a:lnTo>
                  <a:lnTo>
                    <a:pt x="33366" y="4295"/>
                  </a:lnTo>
                  <a:lnTo>
                    <a:pt x="32870" y="3882"/>
                  </a:lnTo>
                  <a:lnTo>
                    <a:pt x="32375" y="3510"/>
                  </a:lnTo>
                  <a:lnTo>
                    <a:pt x="31879" y="3139"/>
                  </a:lnTo>
                  <a:lnTo>
                    <a:pt x="31342" y="2767"/>
                  </a:lnTo>
                  <a:lnTo>
                    <a:pt x="30764" y="2437"/>
                  </a:lnTo>
                  <a:lnTo>
                    <a:pt x="30186" y="2148"/>
                  </a:lnTo>
                  <a:lnTo>
                    <a:pt x="29567" y="1817"/>
                  </a:lnTo>
                  <a:lnTo>
                    <a:pt x="28906" y="1570"/>
                  </a:lnTo>
                  <a:lnTo>
                    <a:pt x="28245" y="1281"/>
                  </a:lnTo>
                  <a:lnTo>
                    <a:pt x="27543" y="1074"/>
                  </a:lnTo>
                  <a:lnTo>
                    <a:pt x="26841" y="868"/>
                  </a:lnTo>
                  <a:lnTo>
                    <a:pt x="26057" y="661"/>
                  </a:lnTo>
                  <a:lnTo>
                    <a:pt x="25314" y="496"/>
                  </a:lnTo>
                  <a:lnTo>
                    <a:pt x="24488" y="331"/>
                  </a:lnTo>
                  <a:lnTo>
                    <a:pt x="23662" y="207"/>
                  </a:lnTo>
                  <a:lnTo>
                    <a:pt x="22795" y="124"/>
                  </a:lnTo>
                  <a:lnTo>
                    <a:pt x="21886" y="42"/>
                  </a:lnTo>
                  <a:lnTo>
                    <a:pt x="20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8" name="Google Shape;1948;p28"/>
            <p:cNvGrpSpPr/>
            <p:nvPr/>
          </p:nvGrpSpPr>
          <p:grpSpPr>
            <a:xfrm>
              <a:off x="4795353" y="4187402"/>
              <a:ext cx="5268375" cy="1925629"/>
              <a:chOff x="3059750" y="4083244"/>
              <a:chExt cx="1442600" cy="527281"/>
            </a:xfrm>
          </p:grpSpPr>
          <p:sp>
            <p:nvSpPr>
              <p:cNvPr id="1949" name="Google Shape;1949;p28"/>
              <p:cNvSpPr/>
              <p:nvPr/>
            </p:nvSpPr>
            <p:spPr>
              <a:xfrm>
                <a:off x="3059750" y="4284650"/>
                <a:ext cx="34575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1130" extrusionOk="0">
                    <a:moveTo>
                      <a:pt x="935" y="0"/>
                    </a:moveTo>
                    <a:lnTo>
                      <a:pt x="822" y="37"/>
                    </a:lnTo>
                    <a:lnTo>
                      <a:pt x="710" y="112"/>
                    </a:lnTo>
                    <a:lnTo>
                      <a:pt x="673" y="261"/>
                    </a:lnTo>
                    <a:lnTo>
                      <a:pt x="412" y="1569"/>
                    </a:lnTo>
                    <a:lnTo>
                      <a:pt x="225" y="2876"/>
                    </a:lnTo>
                    <a:lnTo>
                      <a:pt x="76" y="4220"/>
                    </a:lnTo>
                    <a:lnTo>
                      <a:pt x="1" y="5565"/>
                    </a:lnTo>
                    <a:lnTo>
                      <a:pt x="38" y="6947"/>
                    </a:lnTo>
                    <a:lnTo>
                      <a:pt x="76" y="7619"/>
                    </a:lnTo>
                    <a:lnTo>
                      <a:pt x="113" y="8291"/>
                    </a:lnTo>
                    <a:lnTo>
                      <a:pt x="225" y="8926"/>
                    </a:lnTo>
                    <a:lnTo>
                      <a:pt x="337" y="9598"/>
                    </a:lnTo>
                    <a:lnTo>
                      <a:pt x="486" y="10233"/>
                    </a:lnTo>
                    <a:lnTo>
                      <a:pt x="673" y="10868"/>
                    </a:lnTo>
                    <a:lnTo>
                      <a:pt x="748" y="11018"/>
                    </a:lnTo>
                    <a:lnTo>
                      <a:pt x="860" y="11092"/>
                    </a:lnTo>
                    <a:lnTo>
                      <a:pt x="972" y="11130"/>
                    </a:lnTo>
                    <a:lnTo>
                      <a:pt x="1121" y="11130"/>
                    </a:lnTo>
                    <a:lnTo>
                      <a:pt x="1233" y="11055"/>
                    </a:lnTo>
                    <a:lnTo>
                      <a:pt x="1308" y="10980"/>
                    </a:lnTo>
                    <a:lnTo>
                      <a:pt x="1383" y="10831"/>
                    </a:lnTo>
                    <a:lnTo>
                      <a:pt x="1345" y="10682"/>
                    </a:lnTo>
                    <a:lnTo>
                      <a:pt x="1196" y="10084"/>
                    </a:lnTo>
                    <a:lnTo>
                      <a:pt x="1047" y="9449"/>
                    </a:lnTo>
                    <a:lnTo>
                      <a:pt x="935" y="8814"/>
                    </a:lnTo>
                    <a:lnTo>
                      <a:pt x="860" y="8179"/>
                    </a:lnTo>
                    <a:lnTo>
                      <a:pt x="785" y="7544"/>
                    </a:lnTo>
                    <a:lnTo>
                      <a:pt x="748" y="6909"/>
                    </a:lnTo>
                    <a:lnTo>
                      <a:pt x="748" y="5565"/>
                    </a:lnTo>
                    <a:lnTo>
                      <a:pt x="785" y="4258"/>
                    </a:lnTo>
                    <a:lnTo>
                      <a:pt x="935" y="2988"/>
                    </a:lnTo>
                    <a:lnTo>
                      <a:pt x="1121" y="1681"/>
                    </a:lnTo>
                    <a:lnTo>
                      <a:pt x="1345" y="448"/>
                    </a:lnTo>
                    <a:lnTo>
                      <a:pt x="1345" y="299"/>
                    </a:lnTo>
                    <a:lnTo>
                      <a:pt x="1308" y="187"/>
                    </a:lnTo>
                    <a:lnTo>
                      <a:pt x="1196" y="75"/>
                    </a:lnTo>
                    <a:lnTo>
                      <a:pt x="1084" y="37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8"/>
              <p:cNvSpPr/>
              <p:nvPr/>
            </p:nvSpPr>
            <p:spPr>
              <a:xfrm>
                <a:off x="3111100" y="4284650"/>
                <a:ext cx="31775" cy="2904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616" extrusionOk="0">
                    <a:moveTo>
                      <a:pt x="374" y="0"/>
                    </a:moveTo>
                    <a:lnTo>
                      <a:pt x="225" y="37"/>
                    </a:lnTo>
                    <a:lnTo>
                      <a:pt x="113" y="112"/>
                    </a:lnTo>
                    <a:lnTo>
                      <a:pt x="38" y="224"/>
                    </a:lnTo>
                    <a:lnTo>
                      <a:pt x="1" y="373"/>
                    </a:lnTo>
                    <a:lnTo>
                      <a:pt x="38" y="1718"/>
                    </a:lnTo>
                    <a:lnTo>
                      <a:pt x="150" y="3100"/>
                    </a:lnTo>
                    <a:lnTo>
                      <a:pt x="337" y="5789"/>
                    </a:lnTo>
                    <a:lnTo>
                      <a:pt x="449" y="7171"/>
                    </a:lnTo>
                    <a:lnTo>
                      <a:pt x="524" y="8515"/>
                    </a:lnTo>
                    <a:lnTo>
                      <a:pt x="524" y="9897"/>
                    </a:lnTo>
                    <a:lnTo>
                      <a:pt x="487" y="11242"/>
                    </a:lnTo>
                    <a:lnTo>
                      <a:pt x="524" y="11391"/>
                    </a:lnTo>
                    <a:lnTo>
                      <a:pt x="599" y="11503"/>
                    </a:lnTo>
                    <a:lnTo>
                      <a:pt x="711" y="11578"/>
                    </a:lnTo>
                    <a:lnTo>
                      <a:pt x="823" y="11615"/>
                    </a:lnTo>
                    <a:lnTo>
                      <a:pt x="972" y="11578"/>
                    </a:lnTo>
                    <a:lnTo>
                      <a:pt x="1084" y="11503"/>
                    </a:lnTo>
                    <a:lnTo>
                      <a:pt x="1159" y="11391"/>
                    </a:lnTo>
                    <a:lnTo>
                      <a:pt x="1196" y="11242"/>
                    </a:lnTo>
                    <a:lnTo>
                      <a:pt x="1271" y="9897"/>
                    </a:lnTo>
                    <a:lnTo>
                      <a:pt x="1233" y="8515"/>
                    </a:lnTo>
                    <a:lnTo>
                      <a:pt x="1196" y="7171"/>
                    </a:lnTo>
                    <a:lnTo>
                      <a:pt x="1084" y="5789"/>
                    </a:lnTo>
                    <a:lnTo>
                      <a:pt x="860" y="3100"/>
                    </a:lnTo>
                    <a:lnTo>
                      <a:pt x="785" y="1718"/>
                    </a:lnTo>
                    <a:lnTo>
                      <a:pt x="748" y="373"/>
                    </a:lnTo>
                    <a:lnTo>
                      <a:pt x="711" y="224"/>
                    </a:lnTo>
                    <a:lnTo>
                      <a:pt x="636" y="112"/>
                    </a:lnTo>
                    <a:lnTo>
                      <a:pt x="487" y="37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8"/>
              <p:cNvSpPr/>
              <p:nvPr/>
            </p:nvSpPr>
            <p:spPr>
              <a:xfrm>
                <a:off x="3182075" y="4291175"/>
                <a:ext cx="364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9936" extrusionOk="0">
                    <a:moveTo>
                      <a:pt x="262" y="0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0" y="2690"/>
                    </a:lnTo>
                    <a:lnTo>
                      <a:pt x="38" y="3847"/>
                    </a:lnTo>
                    <a:lnTo>
                      <a:pt x="75" y="5042"/>
                    </a:lnTo>
                    <a:lnTo>
                      <a:pt x="150" y="6200"/>
                    </a:lnTo>
                    <a:lnTo>
                      <a:pt x="299" y="7358"/>
                    </a:lnTo>
                    <a:lnTo>
                      <a:pt x="486" y="8516"/>
                    </a:lnTo>
                    <a:lnTo>
                      <a:pt x="747" y="9674"/>
                    </a:lnTo>
                    <a:lnTo>
                      <a:pt x="785" y="9823"/>
                    </a:lnTo>
                    <a:lnTo>
                      <a:pt x="897" y="9898"/>
                    </a:lnTo>
                    <a:lnTo>
                      <a:pt x="1046" y="9935"/>
                    </a:lnTo>
                    <a:lnTo>
                      <a:pt x="1158" y="9898"/>
                    </a:lnTo>
                    <a:lnTo>
                      <a:pt x="1308" y="9860"/>
                    </a:lnTo>
                    <a:lnTo>
                      <a:pt x="1382" y="9748"/>
                    </a:lnTo>
                    <a:lnTo>
                      <a:pt x="1457" y="9636"/>
                    </a:lnTo>
                    <a:lnTo>
                      <a:pt x="1420" y="9487"/>
                    </a:lnTo>
                    <a:lnTo>
                      <a:pt x="1196" y="8329"/>
                    </a:lnTo>
                    <a:lnTo>
                      <a:pt x="1009" y="7209"/>
                    </a:lnTo>
                    <a:lnTo>
                      <a:pt x="897" y="6088"/>
                    </a:lnTo>
                    <a:lnTo>
                      <a:pt x="785" y="4930"/>
                    </a:lnTo>
                    <a:lnTo>
                      <a:pt x="747" y="3773"/>
                    </a:lnTo>
                    <a:lnTo>
                      <a:pt x="710" y="2652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8"/>
              <p:cNvSpPr/>
              <p:nvPr/>
            </p:nvSpPr>
            <p:spPr>
              <a:xfrm>
                <a:off x="3259575" y="4320125"/>
                <a:ext cx="30825" cy="25492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97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569"/>
                    </a:lnTo>
                    <a:lnTo>
                      <a:pt x="75" y="2727"/>
                    </a:lnTo>
                    <a:lnTo>
                      <a:pt x="262" y="5080"/>
                    </a:lnTo>
                    <a:lnTo>
                      <a:pt x="374" y="6275"/>
                    </a:lnTo>
                    <a:lnTo>
                      <a:pt x="448" y="7470"/>
                    </a:lnTo>
                    <a:lnTo>
                      <a:pt x="486" y="8628"/>
                    </a:lnTo>
                    <a:lnTo>
                      <a:pt x="448" y="9823"/>
                    </a:lnTo>
                    <a:lnTo>
                      <a:pt x="486" y="9972"/>
                    </a:lnTo>
                    <a:lnTo>
                      <a:pt x="561" y="10084"/>
                    </a:lnTo>
                    <a:lnTo>
                      <a:pt x="673" y="10159"/>
                    </a:lnTo>
                    <a:lnTo>
                      <a:pt x="822" y="10196"/>
                    </a:lnTo>
                    <a:lnTo>
                      <a:pt x="934" y="10159"/>
                    </a:lnTo>
                    <a:lnTo>
                      <a:pt x="1046" y="10084"/>
                    </a:lnTo>
                    <a:lnTo>
                      <a:pt x="1158" y="9972"/>
                    </a:lnTo>
                    <a:lnTo>
                      <a:pt x="1195" y="9823"/>
                    </a:lnTo>
                    <a:lnTo>
                      <a:pt x="1233" y="8628"/>
                    </a:lnTo>
                    <a:lnTo>
                      <a:pt x="1195" y="7470"/>
                    </a:lnTo>
                    <a:lnTo>
                      <a:pt x="1083" y="6275"/>
                    </a:lnTo>
                    <a:lnTo>
                      <a:pt x="1009" y="5080"/>
                    </a:lnTo>
                    <a:lnTo>
                      <a:pt x="785" y="2727"/>
                    </a:lnTo>
                    <a:lnTo>
                      <a:pt x="710" y="1569"/>
                    </a:lnTo>
                    <a:lnTo>
                      <a:pt x="710" y="374"/>
                    </a:lnTo>
                    <a:lnTo>
                      <a:pt x="673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8"/>
              <p:cNvSpPr/>
              <p:nvPr/>
            </p:nvSpPr>
            <p:spPr>
              <a:xfrm>
                <a:off x="3330525" y="4255700"/>
                <a:ext cx="24300" cy="3548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4193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3698"/>
                    </a:lnTo>
                    <a:lnTo>
                      <a:pt x="113" y="7096"/>
                    </a:lnTo>
                    <a:lnTo>
                      <a:pt x="188" y="10458"/>
                    </a:lnTo>
                    <a:lnTo>
                      <a:pt x="225" y="13819"/>
                    </a:lnTo>
                    <a:lnTo>
                      <a:pt x="262" y="13968"/>
                    </a:lnTo>
                    <a:lnTo>
                      <a:pt x="337" y="14080"/>
                    </a:lnTo>
                    <a:lnTo>
                      <a:pt x="449" y="14155"/>
                    </a:lnTo>
                    <a:lnTo>
                      <a:pt x="598" y="14192"/>
                    </a:lnTo>
                    <a:lnTo>
                      <a:pt x="710" y="14155"/>
                    </a:lnTo>
                    <a:lnTo>
                      <a:pt x="860" y="14080"/>
                    </a:lnTo>
                    <a:lnTo>
                      <a:pt x="934" y="13968"/>
                    </a:lnTo>
                    <a:lnTo>
                      <a:pt x="972" y="13819"/>
                    </a:lnTo>
                    <a:lnTo>
                      <a:pt x="897" y="10458"/>
                    </a:lnTo>
                    <a:lnTo>
                      <a:pt x="822" y="7096"/>
                    </a:lnTo>
                    <a:lnTo>
                      <a:pt x="748" y="3698"/>
                    </a:lnTo>
                    <a:lnTo>
                      <a:pt x="710" y="336"/>
                    </a:lnTo>
                    <a:lnTo>
                      <a:pt x="673" y="187"/>
                    </a:lnTo>
                    <a:lnTo>
                      <a:pt x="598" y="75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8"/>
              <p:cNvSpPr/>
              <p:nvPr/>
            </p:nvSpPr>
            <p:spPr>
              <a:xfrm>
                <a:off x="3395900" y="4279025"/>
                <a:ext cx="42025" cy="30722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289" extrusionOk="0">
                    <a:moveTo>
                      <a:pt x="262" y="1"/>
                    </a:moveTo>
                    <a:lnTo>
                      <a:pt x="150" y="76"/>
                    </a:lnTo>
                    <a:lnTo>
                      <a:pt x="37" y="150"/>
                    </a:lnTo>
                    <a:lnTo>
                      <a:pt x="0" y="300"/>
                    </a:lnTo>
                    <a:lnTo>
                      <a:pt x="0" y="449"/>
                    </a:lnTo>
                    <a:lnTo>
                      <a:pt x="262" y="1868"/>
                    </a:lnTo>
                    <a:lnTo>
                      <a:pt x="486" y="3288"/>
                    </a:lnTo>
                    <a:lnTo>
                      <a:pt x="672" y="4744"/>
                    </a:lnTo>
                    <a:lnTo>
                      <a:pt x="822" y="6163"/>
                    </a:lnTo>
                    <a:lnTo>
                      <a:pt x="896" y="7620"/>
                    </a:lnTo>
                    <a:lnTo>
                      <a:pt x="971" y="9077"/>
                    </a:lnTo>
                    <a:lnTo>
                      <a:pt x="971" y="10496"/>
                    </a:lnTo>
                    <a:lnTo>
                      <a:pt x="934" y="11952"/>
                    </a:lnTo>
                    <a:lnTo>
                      <a:pt x="934" y="12102"/>
                    </a:lnTo>
                    <a:lnTo>
                      <a:pt x="1046" y="12214"/>
                    </a:lnTo>
                    <a:lnTo>
                      <a:pt x="1158" y="12288"/>
                    </a:lnTo>
                    <a:lnTo>
                      <a:pt x="1419" y="12288"/>
                    </a:lnTo>
                    <a:lnTo>
                      <a:pt x="1531" y="12214"/>
                    </a:lnTo>
                    <a:lnTo>
                      <a:pt x="1606" y="12102"/>
                    </a:lnTo>
                    <a:lnTo>
                      <a:pt x="1643" y="11952"/>
                    </a:lnTo>
                    <a:lnTo>
                      <a:pt x="1681" y="10496"/>
                    </a:lnTo>
                    <a:lnTo>
                      <a:pt x="1681" y="9002"/>
                    </a:lnTo>
                    <a:lnTo>
                      <a:pt x="1643" y="7545"/>
                    </a:lnTo>
                    <a:lnTo>
                      <a:pt x="1531" y="6089"/>
                    </a:lnTo>
                    <a:lnTo>
                      <a:pt x="1382" y="4595"/>
                    </a:lnTo>
                    <a:lnTo>
                      <a:pt x="1195" y="3138"/>
                    </a:lnTo>
                    <a:lnTo>
                      <a:pt x="971" y="1682"/>
                    </a:lnTo>
                    <a:lnTo>
                      <a:pt x="710" y="262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8"/>
              <p:cNvSpPr/>
              <p:nvPr/>
            </p:nvSpPr>
            <p:spPr>
              <a:xfrm>
                <a:off x="3460325" y="4302375"/>
                <a:ext cx="36425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645" extrusionOk="0">
                    <a:moveTo>
                      <a:pt x="374" y="1"/>
                    </a:moveTo>
                    <a:lnTo>
                      <a:pt x="224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607"/>
                    </a:lnTo>
                    <a:lnTo>
                      <a:pt x="112" y="2839"/>
                    </a:lnTo>
                    <a:lnTo>
                      <a:pt x="299" y="5341"/>
                    </a:lnTo>
                    <a:lnTo>
                      <a:pt x="523" y="7806"/>
                    </a:lnTo>
                    <a:lnTo>
                      <a:pt x="635" y="9076"/>
                    </a:lnTo>
                    <a:lnTo>
                      <a:pt x="710" y="10309"/>
                    </a:lnTo>
                    <a:lnTo>
                      <a:pt x="747" y="10458"/>
                    </a:lnTo>
                    <a:lnTo>
                      <a:pt x="859" y="10570"/>
                    </a:lnTo>
                    <a:lnTo>
                      <a:pt x="971" y="10645"/>
                    </a:lnTo>
                    <a:lnTo>
                      <a:pt x="1233" y="10645"/>
                    </a:lnTo>
                    <a:lnTo>
                      <a:pt x="1345" y="10570"/>
                    </a:lnTo>
                    <a:lnTo>
                      <a:pt x="1419" y="10458"/>
                    </a:lnTo>
                    <a:lnTo>
                      <a:pt x="1457" y="10309"/>
                    </a:lnTo>
                    <a:lnTo>
                      <a:pt x="1382" y="9076"/>
                    </a:lnTo>
                    <a:lnTo>
                      <a:pt x="1270" y="7806"/>
                    </a:lnTo>
                    <a:lnTo>
                      <a:pt x="1046" y="5341"/>
                    </a:lnTo>
                    <a:lnTo>
                      <a:pt x="822" y="2839"/>
                    </a:lnTo>
                    <a:lnTo>
                      <a:pt x="784" y="1607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486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8"/>
              <p:cNvSpPr/>
              <p:nvPr/>
            </p:nvSpPr>
            <p:spPr>
              <a:xfrm>
                <a:off x="3537825" y="4261300"/>
                <a:ext cx="317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288" extrusionOk="0">
                    <a:moveTo>
                      <a:pt x="261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49" y="1158"/>
                    </a:lnTo>
                    <a:lnTo>
                      <a:pt x="261" y="1868"/>
                    </a:lnTo>
                    <a:lnTo>
                      <a:pt x="374" y="2577"/>
                    </a:lnTo>
                    <a:lnTo>
                      <a:pt x="448" y="3287"/>
                    </a:lnTo>
                    <a:lnTo>
                      <a:pt x="523" y="4744"/>
                    </a:lnTo>
                    <a:lnTo>
                      <a:pt x="560" y="6163"/>
                    </a:lnTo>
                    <a:lnTo>
                      <a:pt x="560" y="7619"/>
                    </a:lnTo>
                    <a:lnTo>
                      <a:pt x="523" y="9076"/>
                    </a:lnTo>
                    <a:lnTo>
                      <a:pt x="448" y="11952"/>
                    </a:lnTo>
                    <a:lnTo>
                      <a:pt x="486" y="12101"/>
                    </a:lnTo>
                    <a:lnTo>
                      <a:pt x="560" y="12213"/>
                    </a:lnTo>
                    <a:lnTo>
                      <a:pt x="672" y="12288"/>
                    </a:lnTo>
                    <a:lnTo>
                      <a:pt x="934" y="12288"/>
                    </a:lnTo>
                    <a:lnTo>
                      <a:pt x="1083" y="12213"/>
                    </a:lnTo>
                    <a:lnTo>
                      <a:pt x="1158" y="12101"/>
                    </a:lnTo>
                    <a:lnTo>
                      <a:pt x="1195" y="11952"/>
                    </a:lnTo>
                    <a:lnTo>
                      <a:pt x="1233" y="9001"/>
                    </a:lnTo>
                    <a:lnTo>
                      <a:pt x="1270" y="7545"/>
                    </a:lnTo>
                    <a:lnTo>
                      <a:pt x="1270" y="6088"/>
                    </a:lnTo>
                    <a:lnTo>
                      <a:pt x="1233" y="4631"/>
                    </a:lnTo>
                    <a:lnTo>
                      <a:pt x="1158" y="3138"/>
                    </a:lnTo>
                    <a:lnTo>
                      <a:pt x="1083" y="2428"/>
                    </a:lnTo>
                    <a:lnTo>
                      <a:pt x="971" y="1718"/>
                    </a:lnTo>
                    <a:lnTo>
                      <a:pt x="859" y="971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8"/>
              <p:cNvSpPr/>
              <p:nvPr/>
            </p:nvSpPr>
            <p:spPr>
              <a:xfrm>
                <a:off x="3584500" y="4266900"/>
                <a:ext cx="54175" cy="30815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2326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2"/>
                    </a:lnTo>
                    <a:lnTo>
                      <a:pt x="38" y="224"/>
                    </a:lnTo>
                    <a:lnTo>
                      <a:pt x="0" y="374"/>
                    </a:lnTo>
                    <a:lnTo>
                      <a:pt x="0" y="1083"/>
                    </a:lnTo>
                    <a:lnTo>
                      <a:pt x="38" y="1830"/>
                    </a:lnTo>
                    <a:lnTo>
                      <a:pt x="150" y="3287"/>
                    </a:lnTo>
                    <a:lnTo>
                      <a:pt x="299" y="4744"/>
                    </a:lnTo>
                    <a:lnTo>
                      <a:pt x="523" y="6200"/>
                    </a:lnTo>
                    <a:lnTo>
                      <a:pt x="1009" y="9076"/>
                    </a:lnTo>
                    <a:lnTo>
                      <a:pt x="1233" y="10495"/>
                    </a:lnTo>
                    <a:lnTo>
                      <a:pt x="1420" y="11952"/>
                    </a:lnTo>
                    <a:lnTo>
                      <a:pt x="1494" y="12101"/>
                    </a:lnTo>
                    <a:lnTo>
                      <a:pt x="1569" y="12213"/>
                    </a:lnTo>
                    <a:lnTo>
                      <a:pt x="1681" y="12288"/>
                    </a:lnTo>
                    <a:lnTo>
                      <a:pt x="1831" y="12325"/>
                    </a:lnTo>
                    <a:lnTo>
                      <a:pt x="1980" y="12288"/>
                    </a:lnTo>
                    <a:lnTo>
                      <a:pt x="2092" y="12213"/>
                    </a:lnTo>
                    <a:lnTo>
                      <a:pt x="2129" y="12101"/>
                    </a:lnTo>
                    <a:lnTo>
                      <a:pt x="2167" y="11952"/>
                    </a:lnTo>
                    <a:lnTo>
                      <a:pt x="1943" y="10495"/>
                    </a:lnTo>
                    <a:lnTo>
                      <a:pt x="1718" y="9076"/>
                    </a:lnTo>
                    <a:lnTo>
                      <a:pt x="1270" y="6200"/>
                    </a:lnTo>
                    <a:lnTo>
                      <a:pt x="1046" y="4744"/>
                    </a:lnTo>
                    <a:lnTo>
                      <a:pt x="859" y="3287"/>
                    </a:lnTo>
                    <a:lnTo>
                      <a:pt x="747" y="1830"/>
                    </a:lnTo>
                    <a:lnTo>
                      <a:pt x="747" y="1083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8"/>
              <p:cNvSpPr/>
              <p:nvPr/>
            </p:nvSpPr>
            <p:spPr>
              <a:xfrm>
                <a:off x="3649850" y="4261300"/>
                <a:ext cx="4205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1131" extrusionOk="0">
                    <a:moveTo>
                      <a:pt x="374" y="0"/>
                    </a:moveTo>
                    <a:lnTo>
                      <a:pt x="225" y="38"/>
                    </a:lnTo>
                    <a:lnTo>
                      <a:pt x="113" y="75"/>
                    </a:lnTo>
                    <a:lnTo>
                      <a:pt x="38" y="187"/>
                    </a:lnTo>
                    <a:lnTo>
                      <a:pt x="1" y="336"/>
                    </a:lnTo>
                    <a:lnTo>
                      <a:pt x="38" y="1644"/>
                    </a:lnTo>
                    <a:lnTo>
                      <a:pt x="150" y="2951"/>
                    </a:lnTo>
                    <a:lnTo>
                      <a:pt x="337" y="4258"/>
                    </a:lnTo>
                    <a:lnTo>
                      <a:pt x="524" y="5565"/>
                    </a:lnTo>
                    <a:lnTo>
                      <a:pt x="673" y="6835"/>
                    </a:lnTo>
                    <a:lnTo>
                      <a:pt x="822" y="8142"/>
                    </a:lnTo>
                    <a:lnTo>
                      <a:pt x="935" y="9449"/>
                    </a:lnTo>
                    <a:lnTo>
                      <a:pt x="935" y="10122"/>
                    </a:lnTo>
                    <a:lnTo>
                      <a:pt x="935" y="10757"/>
                    </a:lnTo>
                    <a:lnTo>
                      <a:pt x="972" y="10906"/>
                    </a:lnTo>
                    <a:lnTo>
                      <a:pt x="1047" y="11018"/>
                    </a:lnTo>
                    <a:lnTo>
                      <a:pt x="1159" y="11093"/>
                    </a:lnTo>
                    <a:lnTo>
                      <a:pt x="1308" y="11130"/>
                    </a:lnTo>
                    <a:lnTo>
                      <a:pt x="1420" y="11093"/>
                    </a:lnTo>
                    <a:lnTo>
                      <a:pt x="1569" y="11018"/>
                    </a:lnTo>
                    <a:lnTo>
                      <a:pt x="1644" y="10906"/>
                    </a:lnTo>
                    <a:lnTo>
                      <a:pt x="1681" y="10757"/>
                    </a:lnTo>
                    <a:lnTo>
                      <a:pt x="1681" y="10122"/>
                    </a:lnTo>
                    <a:lnTo>
                      <a:pt x="1644" y="9449"/>
                    </a:lnTo>
                    <a:lnTo>
                      <a:pt x="1569" y="8142"/>
                    </a:lnTo>
                    <a:lnTo>
                      <a:pt x="1420" y="6835"/>
                    </a:lnTo>
                    <a:lnTo>
                      <a:pt x="1233" y="5565"/>
                    </a:lnTo>
                    <a:lnTo>
                      <a:pt x="1047" y="4258"/>
                    </a:lnTo>
                    <a:lnTo>
                      <a:pt x="897" y="2951"/>
                    </a:lnTo>
                    <a:lnTo>
                      <a:pt x="785" y="1644"/>
                    </a:lnTo>
                    <a:lnTo>
                      <a:pt x="710" y="336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8"/>
              <p:cNvSpPr/>
              <p:nvPr/>
            </p:nvSpPr>
            <p:spPr>
              <a:xfrm>
                <a:off x="3720825" y="4237950"/>
                <a:ext cx="35500" cy="3128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513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8" y="187"/>
                    </a:lnTo>
                    <a:lnTo>
                      <a:pt x="0" y="337"/>
                    </a:lnTo>
                    <a:lnTo>
                      <a:pt x="38" y="1831"/>
                    </a:lnTo>
                    <a:lnTo>
                      <a:pt x="112" y="3287"/>
                    </a:lnTo>
                    <a:lnTo>
                      <a:pt x="299" y="6275"/>
                    </a:lnTo>
                    <a:lnTo>
                      <a:pt x="523" y="9226"/>
                    </a:lnTo>
                    <a:lnTo>
                      <a:pt x="710" y="12176"/>
                    </a:lnTo>
                    <a:lnTo>
                      <a:pt x="747" y="12325"/>
                    </a:lnTo>
                    <a:lnTo>
                      <a:pt x="822" y="12438"/>
                    </a:lnTo>
                    <a:lnTo>
                      <a:pt x="971" y="12512"/>
                    </a:lnTo>
                    <a:lnTo>
                      <a:pt x="1233" y="12512"/>
                    </a:lnTo>
                    <a:lnTo>
                      <a:pt x="1345" y="12438"/>
                    </a:lnTo>
                    <a:lnTo>
                      <a:pt x="1419" y="12325"/>
                    </a:lnTo>
                    <a:lnTo>
                      <a:pt x="1419" y="12176"/>
                    </a:lnTo>
                    <a:lnTo>
                      <a:pt x="1233" y="9226"/>
                    </a:lnTo>
                    <a:lnTo>
                      <a:pt x="1009" y="6275"/>
                    </a:lnTo>
                    <a:lnTo>
                      <a:pt x="822" y="3287"/>
                    </a:lnTo>
                    <a:lnTo>
                      <a:pt x="747" y="1831"/>
                    </a:lnTo>
                    <a:lnTo>
                      <a:pt x="710" y="337"/>
                    </a:lnTo>
                    <a:lnTo>
                      <a:pt x="710" y="187"/>
                    </a:lnTo>
                    <a:lnTo>
                      <a:pt x="598" y="75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8"/>
              <p:cNvSpPr/>
              <p:nvPr/>
            </p:nvSpPr>
            <p:spPr>
              <a:xfrm>
                <a:off x="3774050" y="4261300"/>
                <a:ext cx="47625" cy="24277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9711" extrusionOk="0">
                    <a:moveTo>
                      <a:pt x="262" y="0"/>
                    </a:moveTo>
                    <a:lnTo>
                      <a:pt x="149" y="75"/>
                    </a:lnTo>
                    <a:lnTo>
                      <a:pt x="37" y="150"/>
                    </a:lnTo>
                    <a:lnTo>
                      <a:pt x="0" y="299"/>
                    </a:lnTo>
                    <a:lnTo>
                      <a:pt x="0" y="448"/>
                    </a:lnTo>
                    <a:lnTo>
                      <a:pt x="187" y="1009"/>
                    </a:lnTo>
                    <a:lnTo>
                      <a:pt x="299" y="1569"/>
                    </a:lnTo>
                    <a:lnTo>
                      <a:pt x="411" y="2092"/>
                    </a:lnTo>
                    <a:lnTo>
                      <a:pt x="486" y="2652"/>
                    </a:lnTo>
                    <a:lnTo>
                      <a:pt x="598" y="3810"/>
                    </a:lnTo>
                    <a:lnTo>
                      <a:pt x="672" y="4930"/>
                    </a:lnTo>
                    <a:lnTo>
                      <a:pt x="747" y="6051"/>
                    </a:lnTo>
                    <a:lnTo>
                      <a:pt x="822" y="7208"/>
                    </a:lnTo>
                    <a:lnTo>
                      <a:pt x="971" y="8329"/>
                    </a:lnTo>
                    <a:lnTo>
                      <a:pt x="1083" y="8889"/>
                    </a:lnTo>
                    <a:lnTo>
                      <a:pt x="1195" y="9449"/>
                    </a:lnTo>
                    <a:lnTo>
                      <a:pt x="1270" y="9599"/>
                    </a:lnTo>
                    <a:lnTo>
                      <a:pt x="1382" y="9673"/>
                    </a:lnTo>
                    <a:lnTo>
                      <a:pt x="1494" y="9711"/>
                    </a:lnTo>
                    <a:lnTo>
                      <a:pt x="1643" y="9673"/>
                    </a:lnTo>
                    <a:lnTo>
                      <a:pt x="1755" y="9636"/>
                    </a:lnTo>
                    <a:lnTo>
                      <a:pt x="1868" y="9524"/>
                    </a:lnTo>
                    <a:lnTo>
                      <a:pt x="1905" y="9412"/>
                    </a:lnTo>
                    <a:lnTo>
                      <a:pt x="1905" y="9263"/>
                    </a:lnTo>
                    <a:lnTo>
                      <a:pt x="1755" y="8702"/>
                    </a:lnTo>
                    <a:lnTo>
                      <a:pt x="1681" y="8142"/>
                    </a:lnTo>
                    <a:lnTo>
                      <a:pt x="1531" y="7022"/>
                    </a:lnTo>
                    <a:lnTo>
                      <a:pt x="1419" y="5864"/>
                    </a:lnTo>
                    <a:lnTo>
                      <a:pt x="1382" y="4744"/>
                    </a:lnTo>
                    <a:lnTo>
                      <a:pt x="1307" y="3623"/>
                    </a:lnTo>
                    <a:lnTo>
                      <a:pt x="1195" y="2465"/>
                    </a:lnTo>
                    <a:lnTo>
                      <a:pt x="1121" y="1905"/>
                    </a:lnTo>
                    <a:lnTo>
                      <a:pt x="1009" y="1345"/>
                    </a:lnTo>
                    <a:lnTo>
                      <a:pt x="859" y="822"/>
                    </a:lnTo>
                    <a:lnTo>
                      <a:pt x="710" y="262"/>
                    </a:lnTo>
                    <a:lnTo>
                      <a:pt x="635" y="112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8"/>
              <p:cNvSpPr/>
              <p:nvPr/>
            </p:nvSpPr>
            <p:spPr>
              <a:xfrm>
                <a:off x="3857150" y="4220200"/>
                <a:ext cx="35500" cy="278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1131" extrusionOk="0">
                    <a:moveTo>
                      <a:pt x="224" y="1"/>
                    </a:moveTo>
                    <a:lnTo>
                      <a:pt x="112" y="76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37" y="2989"/>
                    </a:lnTo>
                    <a:lnTo>
                      <a:pt x="187" y="5603"/>
                    </a:lnTo>
                    <a:lnTo>
                      <a:pt x="262" y="6910"/>
                    </a:lnTo>
                    <a:lnTo>
                      <a:pt x="411" y="8218"/>
                    </a:lnTo>
                    <a:lnTo>
                      <a:pt x="560" y="9525"/>
                    </a:lnTo>
                    <a:lnTo>
                      <a:pt x="710" y="10832"/>
                    </a:lnTo>
                    <a:lnTo>
                      <a:pt x="747" y="10981"/>
                    </a:lnTo>
                    <a:lnTo>
                      <a:pt x="859" y="11093"/>
                    </a:lnTo>
                    <a:lnTo>
                      <a:pt x="971" y="11131"/>
                    </a:lnTo>
                    <a:lnTo>
                      <a:pt x="1121" y="11093"/>
                    </a:lnTo>
                    <a:lnTo>
                      <a:pt x="1233" y="11056"/>
                    </a:lnTo>
                    <a:lnTo>
                      <a:pt x="1345" y="10944"/>
                    </a:lnTo>
                    <a:lnTo>
                      <a:pt x="1419" y="10832"/>
                    </a:lnTo>
                    <a:lnTo>
                      <a:pt x="1419" y="10645"/>
                    </a:lnTo>
                    <a:lnTo>
                      <a:pt x="1233" y="9375"/>
                    </a:lnTo>
                    <a:lnTo>
                      <a:pt x="1121" y="8068"/>
                    </a:lnTo>
                    <a:lnTo>
                      <a:pt x="971" y="6798"/>
                    </a:lnTo>
                    <a:lnTo>
                      <a:pt x="896" y="5491"/>
                    </a:lnTo>
                    <a:lnTo>
                      <a:pt x="784" y="2914"/>
                    </a:lnTo>
                    <a:lnTo>
                      <a:pt x="710" y="337"/>
                    </a:lnTo>
                    <a:lnTo>
                      <a:pt x="672" y="188"/>
                    </a:lnTo>
                    <a:lnTo>
                      <a:pt x="598" y="76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8"/>
              <p:cNvSpPr/>
              <p:nvPr/>
            </p:nvSpPr>
            <p:spPr>
              <a:xfrm>
                <a:off x="3921575" y="4184725"/>
                <a:ext cx="42025" cy="3249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2998" extrusionOk="0">
                    <a:moveTo>
                      <a:pt x="224" y="1"/>
                    </a:moveTo>
                    <a:lnTo>
                      <a:pt x="112" y="75"/>
                    </a:lnTo>
                    <a:lnTo>
                      <a:pt x="37" y="188"/>
                    </a:lnTo>
                    <a:lnTo>
                      <a:pt x="0" y="337"/>
                    </a:lnTo>
                    <a:lnTo>
                      <a:pt x="75" y="1868"/>
                    </a:lnTo>
                    <a:lnTo>
                      <a:pt x="187" y="3437"/>
                    </a:lnTo>
                    <a:lnTo>
                      <a:pt x="336" y="4968"/>
                    </a:lnTo>
                    <a:lnTo>
                      <a:pt x="523" y="6499"/>
                    </a:lnTo>
                    <a:lnTo>
                      <a:pt x="710" y="8031"/>
                    </a:lnTo>
                    <a:lnTo>
                      <a:pt x="822" y="9562"/>
                    </a:lnTo>
                    <a:lnTo>
                      <a:pt x="934" y="11093"/>
                    </a:lnTo>
                    <a:lnTo>
                      <a:pt x="971" y="12662"/>
                    </a:lnTo>
                    <a:lnTo>
                      <a:pt x="1008" y="12811"/>
                    </a:lnTo>
                    <a:lnTo>
                      <a:pt x="1083" y="12923"/>
                    </a:lnTo>
                    <a:lnTo>
                      <a:pt x="1195" y="12961"/>
                    </a:lnTo>
                    <a:lnTo>
                      <a:pt x="1307" y="12998"/>
                    </a:lnTo>
                    <a:lnTo>
                      <a:pt x="1457" y="12961"/>
                    </a:lnTo>
                    <a:lnTo>
                      <a:pt x="1569" y="12923"/>
                    </a:lnTo>
                    <a:lnTo>
                      <a:pt x="1643" y="12811"/>
                    </a:lnTo>
                    <a:lnTo>
                      <a:pt x="1681" y="12662"/>
                    </a:lnTo>
                    <a:lnTo>
                      <a:pt x="1643" y="11093"/>
                    </a:lnTo>
                    <a:lnTo>
                      <a:pt x="1569" y="9562"/>
                    </a:lnTo>
                    <a:lnTo>
                      <a:pt x="1419" y="8031"/>
                    </a:lnTo>
                    <a:lnTo>
                      <a:pt x="1270" y="6499"/>
                    </a:lnTo>
                    <a:lnTo>
                      <a:pt x="1083" y="4968"/>
                    </a:lnTo>
                    <a:lnTo>
                      <a:pt x="934" y="3437"/>
                    </a:lnTo>
                    <a:lnTo>
                      <a:pt x="822" y="1868"/>
                    </a:lnTo>
                    <a:lnTo>
                      <a:pt x="747" y="337"/>
                    </a:lnTo>
                    <a:lnTo>
                      <a:pt x="710" y="188"/>
                    </a:lnTo>
                    <a:lnTo>
                      <a:pt x="635" y="75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8"/>
              <p:cNvSpPr/>
              <p:nvPr/>
            </p:nvSpPr>
            <p:spPr>
              <a:xfrm>
                <a:off x="3986925" y="4208731"/>
                <a:ext cx="42050" cy="3426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707" extrusionOk="0">
                    <a:moveTo>
                      <a:pt x="225" y="0"/>
                    </a:moveTo>
                    <a:lnTo>
                      <a:pt x="113" y="75"/>
                    </a:lnTo>
                    <a:lnTo>
                      <a:pt x="38" y="187"/>
                    </a:lnTo>
                    <a:lnTo>
                      <a:pt x="0" y="336"/>
                    </a:lnTo>
                    <a:lnTo>
                      <a:pt x="38" y="1980"/>
                    </a:lnTo>
                    <a:lnTo>
                      <a:pt x="150" y="3586"/>
                    </a:lnTo>
                    <a:lnTo>
                      <a:pt x="337" y="5229"/>
                    </a:lnTo>
                    <a:lnTo>
                      <a:pt x="486" y="6835"/>
                    </a:lnTo>
                    <a:lnTo>
                      <a:pt x="673" y="8478"/>
                    </a:lnTo>
                    <a:lnTo>
                      <a:pt x="822" y="10084"/>
                    </a:lnTo>
                    <a:lnTo>
                      <a:pt x="934" y="11727"/>
                    </a:lnTo>
                    <a:lnTo>
                      <a:pt x="972" y="12549"/>
                    </a:lnTo>
                    <a:lnTo>
                      <a:pt x="972" y="13371"/>
                    </a:lnTo>
                    <a:lnTo>
                      <a:pt x="972" y="13520"/>
                    </a:lnTo>
                    <a:lnTo>
                      <a:pt x="1046" y="13632"/>
                    </a:lnTo>
                    <a:lnTo>
                      <a:pt x="1196" y="13670"/>
                    </a:lnTo>
                    <a:lnTo>
                      <a:pt x="1308" y="13707"/>
                    </a:lnTo>
                    <a:lnTo>
                      <a:pt x="1457" y="13670"/>
                    </a:lnTo>
                    <a:lnTo>
                      <a:pt x="1569" y="13632"/>
                    </a:lnTo>
                    <a:lnTo>
                      <a:pt x="1644" y="13520"/>
                    </a:lnTo>
                    <a:lnTo>
                      <a:pt x="1681" y="13371"/>
                    </a:lnTo>
                    <a:lnTo>
                      <a:pt x="1681" y="12549"/>
                    </a:lnTo>
                    <a:lnTo>
                      <a:pt x="1644" y="11727"/>
                    </a:lnTo>
                    <a:lnTo>
                      <a:pt x="1569" y="10084"/>
                    </a:lnTo>
                    <a:lnTo>
                      <a:pt x="1420" y="8478"/>
                    </a:lnTo>
                    <a:lnTo>
                      <a:pt x="1233" y="6835"/>
                    </a:lnTo>
                    <a:lnTo>
                      <a:pt x="1046" y="5229"/>
                    </a:lnTo>
                    <a:lnTo>
                      <a:pt x="897" y="3586"/>
                    </a:lnTo>
                    <a:lnTo>
                      <a:pt x="785" y="1980"/>
                    </a:lnTo>
                    <a:lnTo>
                      <a:pt x="747" y="336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8"/>
              <p:cNvSpPr/>
              <p:nvPr/>
            </p:nvSpPr>
            <p:spPr>
              <a:xfrm>
                <a:off x="4045750" y="4175715"/>
                <a:ext cx="42975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065" extrusionOk="0">
                    <a:moveTo>
                      <a:pt x="262" y="1"/>
                    </a:moveTo>
                    <a:lnTo>
                      <a:pt x="150" y="75"/>
                    </a:lnTo>
                    <a:lnTo>
                      <a:pt x="38" y="187"/>
                    </a:lnTo>
                    <a:lnTo>
                      <a:pt x="38" y="337"/>
                    </a:lnTo>
                    <a:lnTo>
                      <a:pt x="0" y="3250"/>
                    </a:lnTo>
                    <a:lnTo>
                      <a:pt x="0" y="4669"/>
                    </a:lnTo>
                    <a:lnTo>
                      <a:pt x="38" y="6126"/>
                    </a:lnTo>
                    <a:lnTo>
                      <a:pt x="112" y="7582"/>
                    </a:lnTo>
                    <a:lnTo>
                      <a:pt x="187" y="8292"/>
                    </a:lnTo>
                    <a:lnTo>
                      <a:pt x="299" y="9002"/>
                    </a:lnTo>
                    <a:lnTo>
                      <a:pt x="411" y="9711"/>
                    </a:lnTo>
                    <a:lnTo>
                      <a:pt x="561" y="10421"/>
                    </a:lnTo>
                    <a:lnTo>
                      <a:pt x="747" y="11130"/>
                    </a:lnTo>
                    <a:lnTo>
                      <a:pt x="971" y="11803"/>
                    </a:lnTo>
                    <a:lnTo>
                      <a:pt x="1046" y="11952"/>
                    </a:lnTo>
                    <a:lnTo>
                      <a:pt x="1158" y="12027"/>
                    </a:lnTo>
                    <a:lnTo>
                      <a:pt x="1308" y="12064"/>
                    </a:lnTo>
                    <a:lnTo>
                      <a:pt x="1457" y="12027"/>
                    </a:lnTo>
                    <a:lnTo>
                      <a:pt x="1569" y="11989"/>
                    </a:lnTo>
                    <a:lnTo>
                      <a:pt x="1644" y="11877"/>
                    </a:lnTo>
                    <a:lnTo>
                      <a:pt x="1718" y="11765"/>
                    </a:lnTo>
                    <a:lnTo>
                      <a:pt x="1681" y="11616"/>
                    </a:lnTo>
                    <a:lnTo>
                      <a:pt x="1457" y="10944"/>
                    </a:lnTo>
                    <a:lnTo>
                      <a:pt x="1270" y="10234"/>
                    </a:lnTo>
                    <a:lnTo>
                      <a:pt x="1121" y="9562"/>
                    </a:lnTo>
                    <a:lnTo>
                      <a:pt x="1009" y="8852"/>
                    </a:lnTo>
                    <a:lnTo>
                      <a:pt x="934" y="8143"/>
                    </a:lnTo>
                    <a:lnTo>
                      <a:pt x="859" y="7470"/>
                    </a:lnTo>
                    <a:lnTo>
                      <a:pt x="747" y="6051"/>
                    </a:lnTo>
                    <a:lnTo>
                      <a:pt x="710" y="4594"/>
                    </a:lnTo>
                    <a:lnTo>
                      <a:pt x="710" y="3175"/>
                    </a:lnTo>
                    <a:lnTo>
                      <a:pt x="747" y="337"/>
                    </a:lnTo>
                    <a:lnTo>
                      <a:pt x="710" y="187"/>
                    </a:lnTo>
                    <a:lnTo>
                      <a:pt x="635" y="75"/>
                    </a:lnTo>
                    <a:lnTo>
                      <a:pt x="523" y="38"/>
                    </a:lnTo>
                    <a:lnTo>
                      <a:pt x="3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8"/>
              <p:cNvSpPr/>
              <p:nvPr/>
            </p:nvSpPr>
            <p:spPr>
              <a:xfrm>
                <a:off x="4107985" y="4083244"/>
                <a:ext cx="36425" cy="3436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745" extrusionOk="0">
                    <a:moveTo>
                      <a:pt x="374" y="0"/>
                    </a:moveTo>
                    <a:lnTo>
                      <a:pt x="262" y="38"/>
                    </a:lnTo>
                    <a:lnTo>
                      <a:pt x="112" y="113"/>
                    </a:lnTo>
                    <a:lnTo>
                      <a:pt x="38" y="225"/>
                    </a:lnTo>
                    <a:lnTo>
                      <a:pt x="0" y="374"/>
                    </a:lnTo>
                    <a:lnTo>
                      <a:pt x="38" y="1980"/>
                    </a:lnTo>
                    <a:lnTo>
                      <a:pt x="112" y="3623"/>
                    </a:lnTo>
                    <a:lnTo>
                      <a:pt x="224" y="5229"/>
                    </a:lnTo>
                    <a:lnTo>
                      <a:pt x="374" y="6873"/>
                    </a:lnTo>
                    <a:lnTo>
                      <a:pt x="523" y="8479"/>
                    </a:lnTo>
                    <a:lnTo>
                      <a:pt x="635" y="10122"/>
                    </a:lnTo>
                    <a:lnTo>
                      <a:pt x="710" y="11765"/>
                    </a:lnTo>
                    <a:lnTo>
                      <a:pt x="710" y="13371"/>
                    </a:lnTo>
                    <a:lnTo>
                      <a:pt x="747" y="13520"/>
                    </a:lnTo>
                    <a:lnTo>
                      <a:pt x="822" y="13633"/>
                    </a:lnTo>
                    <a:lnTo>
                      <a:pt x="934" y="13707"/>
                    </a:lnTo>
                    <a:lnTo>
                      <a:pt x="1083" y="13745"/>
                    </a:lnTo>
                    <a:lnTo>
                      <a:pt x="1196" y="13707"/>
                    </a:lnTo>
                    <a:lnTo>
                      <a:pt x="1345" y="13633"/>
                    </a:lnTo>
                    <a:lnTo>
                      <a:pt x="1420" y="13520"/>
                    </a:lnTo>
                    <a:lnTo>
                      <a:pt x="1457" y="13371"/>
                    </a:lnTo>
                    <a:lnTo>
                      <a:pt x="1420" y="11765"/>
                    </a:lnTo>
                    <a:lnTo>
                      <a:pt x="1345" y="10122"/>
                    </a:lnTo>
                    <a:lnTo>
                      <a:pt x="1233" y="8479"/>
                    </a:lnTo>
                    <a:lnTo>
                      <a:pt x="1083" y="6873"/>
                    </a:lnTo>
                    <a:lnTo>
                      <a:pt x="934" y="5229"/>
                    </a:lnTo>
                    <a:lnTo>
                      <a:pt x="822" y="3623"/>
                    </a:lnTo>
                    <a:lnTo>
                      <a:pt x="747" y="1980"/>
                    </a:lnTo>
                    <a:lnTo>
                      <a:pt x="747" y="374"/>
                    </a:lnTo>
                    <a:lnTo>
                      <a:pt x="710" y="225"/>
                    </a:lnTo>
                    <a:lnTo>
                      <a:pt x="635" y="113"/>
                    </a:lnTo>
                    <a:lnTo>
                      <a:pt x="523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28"/>
              <p:cNvSpPr/>
              <p:nvPr/>
            </p:nvSpPr>
            <p:spPr>
              <a:xfrm>
                <a:off x="4180200" y="4149250"/>
                <a:ext cx="38300" cy="33055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13222" extrusionOk="0">
                    <a:moveTo>
                      <a:pt x="299" y="1"/>
                    </a:moveTo>
                    <a:lnTo>
                      <a:pt x="187" y="75"/>
                    </a:lnTo>
                    <a:lnTo>
                      <a:pt x="113" y="187"/>
                    </a:lnTo>
                    <a:lnTo>
                      <a:pt x="75" y="337"/>
                    </a:lnTo>
                    <a:lnTo>
                      <a:pt x="75" y="1905"/>
                    </a:lnTo>
                    <a:lnTo>
                      <a:pt x="38" y="3511"/>
                    </a:lnTo>
                    <a:lnTo>
                      <a:pt x="1" y="5117"/>
                    </a:lnTo>
                    <a:lnTo>
                      <a:pt x="1" y="6686"/>
                    </a:lnTo>
                    <a:lnTo>
                      <a:pt x="38" y="8292"/>
                    </a:lnTo>
                    <a:lnTo>
                      <a:pt x="113" y="9076"/>
                    </a:lnTo>
                    <a:lnTo>
                      <a:pt x="187" y="9860"/>
                    </a:lnTo>
                    <a:lnTo>
                      <a:pt x="299" y="10645"/>
                    </a:lnTo>
                    <a:lnTo>
                      <a:pt x="449" y="11429"/>
                    </a:lnTo>
                    <a:lnTo>
                      <a:pt x="598" y="12213"/>
                    </a:lnTo>
                    <a:lnTo>
                      <a:pt x="822" y="12960"/>
                    </a:lnTo>
                    <a:lnTo>
                      <a:pt x="897" y="13110"/>
                    </a:lnTo>
                    <a:lnTo>
                      <a:pt x="1009" y="13184"/>
                    </a:lnTo>
                    <a:lnTo>
                      <a:pt x="1121" y="13222"/>
                    </a:lnTo>
                    <a:lnTo>
                      <a:pt x="1270" y="13222"/>
                    </a:lnTo>
                    <a:lnTo>
                      <a:pt x="1382" y="13147"/>
                    </a:lnTo>
                    <a:lnTo>
                      <a:pt x="1494" y="13072"/>
                    </a:lnTo>
                    <a:lnTo>
                      <a:pt x="1532" y="12923"/>
                    </a:lnTo>
                    <a:lnTo>
                      <a:pt x="1494" y="12774"/>
                    </a:lnTo>
                    <a:lnTo>
                      <a:pt x="1308" y="12027"/>
                    </a:lnTo>
                    <a:lnTo>
                      <a:pt x="1158" y="11280"/>
                    </a:lnTo>
                    <a:lnTo>
                      <a:pt x="1009" y="10495"/>
                    </a:lnTo>
                    <a:lnTo>
                      <a:pt x="897" y="9711"/>
                    </a:lnTo>
                    <a:lnTo>
                      <a:pt x="822" y="8964"/>
                    </a:lnTo>
                    <a:lnTo>
                      <a:pt x="785" y="8180"/>
                    </a:lnTo>
                    <a:lnTo>
                      <a:pt x="710" y="6611"/>
                    </a:lnTo>
                    <a:lnTo>
                      <a:pt x="710" y="5043"/>
                    </a:lnTo>
                    <a:lnTo>
                      <a:pt x="747" y="3474"/>
                    </a:lnTo>
                    <a:lnTo>
                      <a:pt x="785" y="1905"/>
                    </a:lnTo>
                    <a:lnTo>
                      <a:pt x="822" y="337"/>
                    </a:lnTo>
                    <a:lnTo>
                      <a:pt x="785" y="187"/>
                    </a:lnTo>
                    <a:lnTo>
                      <a:pt x="710" y="75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28"/>
              <p:cNvSpPr/>
              <p:nvPr/>
            </p:nvSpPr>
            <p:spPr>
              <a:xfrm>
                <a:off x="4239950" y="4160450"/>
                <a:ext cx="495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3036" extrusionOk="0">
                    <a:moveTo>
                      <a:pt x="449" y="1"/>
                    </a:moveTo>
                    <a:lnTo>
                      <a:pt x="300" y="38"/>
                    </a:lnTo>
                    <a:lnTo>
                      <a:pt x="188" y="113"/>
                    </a:lnTo>
                    <a:lnTo>
                      <a:pt x="113" y="225"/>
                    </a:lnTo>
                    <a:lnTo>
                      <a:pt x="75" y="374"/>
                    </a:lnTo>
                    <a:lnTo>
                      <a:pt x="1" y="1905"/>
                    </a:lnTo>
                    <a:lnTo>
                      <a:pt x="1" y="3474"/>
                    </a:lnTo>
                    <a:lnTo>
                      <a:pt x="38" y="5043"/>
                    </a:lnTo>
                    <a:lnTo>
                      <a:pt x="150" y="6611"/>
                    </a:lnTo>
                    <a:lnTo>
                      <a:pt x="337" y="8180"/>
                    </a:lnTo>
                    <a:lnTo>
                      <a:pt x="561" y="9711"/>
                    </a:lnTo>
                    <a:lnTo>
                      <a:pt x="860" y="11242"/>
                    </a:lnTo>
                    <a:lnTo>
                      <a:pt x="1271" y="12774"/>
                    </a:lnTo>
                    <a:lnTo>
                      <a:pt x="1345" y="12923"/>
                    </a:lnTo>
                    <a:lnTo>
                      <a:pt x="1457" y="12998"/>
                    </a:lnTo>
                    <a:lnTo>
                      <a:pt x="1569" y="13035"/>
                    </a:lnTo>
                    <a:lnTo>
                      <a:pt x="1719" y="12998"/>
                    </a:lnTo>
                    <a:lnTo>
                      <a:pt x="1831" y="12960"/>
                    </a:lnTo>
                    <a:lnTo>
                      <a:pt x="1943" y="12848"/>
                    </a:lnTo>
                    <a:lnTo>
                      <a:pt x="1980" y="12736"/>
                    </a:lnTo>
                    <a:lnTo>
                      <a:pt x="1980" y="12587"/>
                    </a:lnTo>
                    <a:lnTo>
                      <a:pt x="1569" y="11093"/>
                    </a:lnTo>
                    <a:lnTo>
                      <a:pt x="1271" y="9599"/>
                    </a:lnTo>
                    <a:lnTo>
                      <a:pt x="1047" y="8068"/>
                    </a:lnTo>
                    <a:lnTo>
                      <a:pt x="897" y="6537"/>
                    </a:lnTo>
                    <a:lnTo>
                      <a:pt x="785" y="4968"/>
                    </a:lnTo>
                    <a:lnTo>
                      <a:pt x="748" y="3437"/>
                    </a:lnTo>
                    <a:lnTo>
                      <a:pt x="748" y="1905"/>
                    </a:lnTo>
                    <a:lnTo>
                      <a:pt x="785" y="374"/>
                    </a:lnTo>
                    <a:lnTo>
                      <a:pt x="785" y="225"/>
                    </a:lnTo>
                    <a:lnTo>
                      <a:pt x="673" y="113"/>
                    </a:lnTo>
                    <a:lnTo>
                      <a:pt x="561" y="38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8"/>
              <p:cNvSpPr/>
              <p:nvPr/>
            </p:nvSpPr>
            <p:spPr>
              <a:xfrm>
                <a:off x="4318400" y="4178200"/>
                <a:ext cx="35500" cy="2661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0645" extrusionOk="0">
                    <a:moveTo>
                      <a:pt x="374" y="0"/>
                    </a:moveTo>
                    <a:lnTo>
                      <a:pt x="224" y="38"/>
                    </a:lnTo>
                    <a:lnTo>
                      <a:pt x="112" y="112"/>
                    </a:lnTo>
                    <a:lnTo>
                      <a:pt x="37" y="224"/>
                    </a:lnTo>
                    <a:lnTo>
                      <a:pt x="0" y="374"/>
                    </a:lnTo>
                    <a:lnTo>
                      <a:pt x="75" y="2876"/>
                    </a:lnTo>
                    <a:lnTo>
                      <a:pt x="187" y="5378"/>
                    </a:lnTo>
                    <a:lnTo>
                      <a:pt x="411" y="7881"/>
                    </a:lnTo>
                    <a:lnTo>
                      <a:pt x="710" y="10383"/>
                    </a:lnTo>
                    <a:lnTo>
                      <a:pt x="784" y="10532"/>
                    </a:lnTo>
                    <a:lnTo>
                      <a:pt x="859" y="10645"/>
                    </a:lnTo>
                    <a:lnTo>
                      <a:pt x="1120" y="10645"/>
                    </a:lnTo>
                    <a:lnTo>
                      <a:pt x="1233" y="10607"/>
                    </a:lnTo>
                    <a:lnTo>
                      <a:pt x="1345" y="10495"/>
                    </a:lnTo>
                    <a:lnTo>
                      <a:pt x="1419" y="10383"/>
                    </a:lnTo>
                    <a:lnTo>
                      <a:pt x="1419" y="10196"/>
                    </a:lnTo>
                    <a:lnTo>
                      <a:pt x="1120" y="7769"/>
                    </a:lnTo>
                    <a:lnTo>
                      <a:pt x="896" y="5304"/>
                    </a:lnTo>
                    <a:lnTo>
                      <a:pt x="784" y="2839"/>
                    </a:lnTo>
                    <a:lnTo>
                      <a:pt x="747" y="374"/>
                    </a:lnTo>
                    <a:lnTo>
                      <a:pt x="710" y="224"/>
                    </a:lnTo>
                    <a:lnTo>
                      <a:pt x="598" y="112"/>
                    </a:lnTo>
                    <a:lnTo>
                      <a:pt x="486" y="3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8"/>
              <p:cNvSpPr/>
              <p:nvPr/>
            </p:nvSpPr>
            <p:spPr>
              <a:xfrm>
                <a:off x="4398675" y="4119375"/>
                <a:ext cx="38325" cy="3669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679" extrusionOk="0">
                    <a:moveTo>
                      <a:pt x="337" y="0"/>
                    </a:moveTo>
                    <a:lnTo>
                      <a:pt x="225" y="75"/>
                    </a:lnTo>
                    <a:lnTo>
                      <a:pt x="150" y="187"/>
                    </a:lnTo>
                    <a:lnTo>
                      <a:pt x="113" y="337"/>
                    </a:lnTo>
                    <a:lnTo>
                      <a:pt x="76" y="2092"/>
                    </a:lnTo>
                    <a:lnTo>
                      <a:pt x="38" y="3885"/>
                    </a:lnTo>
                    <a:lnTo>
                      <a:pt x="1" y="5640"/>
                    </a:lnTo>
                    <a:lnTo>
                      <a:pt x="1" y="7433"/>
                    </a:lnTo>
                    <a:lnTo>
                      <a:pt x="76" y="9188"/>
                    </a:lnTo>
                    <a:lnTo>
                      <a:pt x="113" y="10047"/>
                    </a:lnTo>
                    <a:lnTo>
                      <a:pt x="225" y="10943"/>
                    </a:lnTo>
                    <a:lnTo>
                      <a:pt x="337" y="11802"/>
                    </a:lnTo>
                    <a:lnTo>
                      <a:pt x="449" y="12661"/>
                    </a:lnTo>
                    <a:lnTo>
                      <a:pt x="636" y="13558"/>
                    </a:lnTo>
                    <a:lnTo>
                      <a:pt x="823" y="14417"/>
                    </a:lnTo>
                    <a:lnTo>
                      <a:pt x="897" y="14566"/>
                    </a:lnTo>
                    <a:lnTo>
                      <a:pt x="1009" y="14641"/>
                    </a:lnTo>
                    <a:lnTo>
                      <a:pt x="1121" y="14678"/>
                    </a:lnTo>
                    <a:lnTo>
                      <a:pt x="1271" y="14641"/>
                    </a:lnTo>
                    <a:lnTo>
                      <a:pt x="1383" y="14603"/>
                    </a:lnTo>
                    <a:lnTo>
                      <a:pt x="1495" y="14491"/>
                    </a:lnTo>
                    <a:lnTo>
                      <a:pt x="1532" y="14379"/>
                    </a:lnTo>
                    <a:lnTo>
                      <a:pt x="1532" y="14230"/>
                    </a:lnTo>
                    <a:lnTo>
                      <a:pt x="1345" y="13371"/>
                    </a:lnTo>
                    <a:lnTo>
                      <a:pt x="1159" y="12512"/>
                    </a:lnTo>
                    <a:lnTo>
                      <a:pt x="1047" y="11653"/>
                    </a:lnTo>
                    <a:lnTo>
                      <a:pt x="935" y="10794"/>
                    </a:lnTo>
                    <a:lnTo>
                      <a:pt x="860" y="9935"/>
                    </a:lnTo>
                    <a:lnTo>
                      <a:pt x="785" y="9076"/>
                    </a:lnTo>
                    <a:lnTo>
                      <a:pt x="748" y="7321"/>
                    </a:lnTo>
                    <a:lnTo>
                      <a:pt x="748" y="5565"/>
                    </a:lnTo>
                    <a:lnTo>
                      <a:pt x="785" y="3810"/>
                    </a:lnTo>
                    <a:lnTo>
                      <a:pt x="823" y="2092"/>
                    </a:lnTo>
                    <a:lnTo>
                      <a:pt x="823" y="337"/>
                    </a:lnTo>
                    <a:lnTo>
                      <a:pt x="785" y="187"/>
                    </a:lnTo>
                    <a:lnTo>
                      <a:pt x="711" y="7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28"/>
              <p:cNvSpPr/>
              <p:nvPr/>
            </p:nvSpPr>
            <p:spPr>
              <a:xfrm>
                <a:off x="4466850" y="4148325"/>
                <a:ext cx="35500" cy="3202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811" extrusionOk="0">
                    <a:moveTo>
                      <a:pt x="411" y="0"/>
                    </a:moveTo>
                    <a:lnTo>
                      <a:pt x="299" y="38"/>
                    </a:lnTo>
                    <a:lnTo>
                      <a:pt x="150" y="75"/>
                    </a:lnTo>
                    <a:lnTo>
                      <a:pt x="75" y="187"/>
                    </a:lnTo>
                    <a:lnTo>
                      <a:pt x="0" y="299"/>
                    </a:lnTo>
                    <a:lnTo>
                      <a:pt x="0" y="486"/>
                    </a:lnTo>
                    <a:lnTo>
                      <a:pt x="224" y="1942"/>
                    </a:lnTo>
                    <a:lnTo>
                      <a:pt x="411" y="3436"/>
                    </a:lnTo>
                    <a:lnTo>
                      <a:pt x="523" y="4930"/>
                    </a:lnTo>
                    <a:lnTo>
                      <a:pt x="598" y="6424"/>
                    </a:lnTo>
                    <a:lnTo>
                      <a:pt x="673" y="7955"/>
                    </a:lnTo>
                    <a:lnTo>
                      <a:pt x="673" y="9449"/>
                    </a:lnTo>
                    <a:lnTo>
                      <a:pt x="710" y="12437"/>
                    </a:lnTo>
                    <a:lnTo>
                      <a:pt x="710" y="12586"/>
                    </a:lnTo>
                    <a:lnTo>
                      <a:pt x="822" y="12699"/>
                    </a:lnTo>
                    <a:lnTo>
                      <a:pt x="934" y="12773"/>
                    </a:lnTo>
                    <a:lnTo>
                      <a:pt x="1046" y="12811"/>
                    </a:lnTo>
                    <a:lnTo>
                      <a:pt x="1196" y="12773"/>
                    </a:lnTo>
                    <a:lnTo>
                      <a:pt x="1308" y="12699"/>
                    </a:lnTo>
                    <a:lnTo>
                      <a:pt x="1382" y="12586"/>
                    </a:lnTo>
                    <a:lnTo>
                      <a:pt x="1420" y="12437"/>
                    </a:lnTo>
                    <a:lnTo>
                      <a:pt x="1420" y="9375"/>
                    </a:lnTo>
                    <a:lnTo>
                      <a:pt x="1382" y="7881"/>
                    </a:lnTo>
                    <a:lnTo>
                      <a:pt x="1345" y="6349"/>
                    </a:lnTo>
                    <a:lnTo>
                      <a:pt x="1233" y="4818"/>
                    </a:lnTo>
                    <a:lnTo>
                      <a:pt x="1121" y="3287"/>
                    </a:lnTo>
                    <a:lnTo>
                      <a:pt x="934" y="1793"/>
                    </a:lnTo>
                    <a:lnTo>
                      <a:pt x="710" y="262"/>
                    </a:lnTo>
                    <a:lnTo>
                      <a:pt x="635" y="150"/>
                    </a:lnTo>
                    <a:lnTo>
                      <a:pt x="523" y="38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1" name="Google Shape;1971;p28"/>
            <p:cNvGrpSpPr/>
            <p:nvPr/>
          </p:nvGrpSpPr>
          <p:grpSpPr>
            <a:xfrm rot="-5400000">
              <a:off x="-6898" y="4260844"/>
              <a:ext cx="855728" cy="505325"/>
              <a:chOff x="6340995" y="239202"/>
              <a:chExt cx="1252897" cy="739861"/>
            </a:xfrm>
          </p:grpSpPr>
          <p:sp>
            <p:nvSpPr>
              <p:cNvPr id="1972" name="Google Shape;1972;p28"/>
              <p:cNvSpPr/>
              <p:nvPr/>
            </p:nvSpPr>
            <p:spPr>
              <a:xfrm rot="1226450">
                <a:off x="6758943" y="414381"/>
                <a:ext cx="252002" cy="164125"/>
              </a:xfrm>
              <a:custGeom>
                <a:avLst/>
                <a:gdLst/>
                <a:ahLst/>
                <a:cxnLst/>
                <a:rect l="l" t="t" r="r" b="b"/>
                <a:pathLst>
                  <a:path w="5678" h="3698" extrusionOk="0">
                    <a:moveTo>
                      <a:pt x="3100" y="0"/>
                    </a:moveTo>
                    <a:lnTo>
                      <a:pt x="2689" y="75"/>
                    </a:lnTo>
                    <a:lnTo>
                      <a:pt x="2279" y="150"/>
                    </a:lnTo>
                    <a:lnTo>
                      <a:pt x="1868" y="299"/>
                    </a:lnTo>
                    <a:lnTo>
                      <a:pt x="1457" y="486"/>
                    </a:lnTo>
                    <a:lnTo>
                      <a:pt x="1083" y="710"/>
                    </a:lnTo>
                    <a:lnTo>
                      <a:pt x="710" y="971"/>
                    </a:lnTo>
                    <a:lnTo>
                      <a:pt x="411" y="1270"/>
                    </a:lnTo>
                    <a:lnTo>
                      <a:pt x="187" y="1606"/>
                    </a:lnTo>
                    <a:lnTo>
                      <a:pt x="75" y="1793"/>
                    </a:lnTo>
                    <a:lnTo>
                      <a:pt x="38" y="1980"/>
                    </a:lnTo>
                    <a:lnTo>
                      <a:pt x="0" y="2167"/>
                    </a:lnTo>
                    <a:lnTo>
                      <a:pt x="38" y="2353"/>
                    </a:lnTo>
                    <a:lnTo>
                      <a:pt x="75" y="2503"/>
                    </a:lnTo>
                    <a:lnTo>
                      <a:pt x="112" y="2689"/>
                    </a:lnTo>
                    <a:lnTo>
                      <a:pt x="224" y="2801"/>
                    </a:lnTo>
                    <a:lnTo>
                      <a:pt x="336" y="2951"/>
                    </a:lnTo>
                    <a:lnTo>
                      <a:pt x="598" y="3175"/>
                    </a:lnTo>
                    <a:lnTo>
                      <a:pt x="897" y="3287"/>
                    </a:lnTo>
                    <a:lnTo>
                      <a:pt x="1083" y="3324"/>
                    </a:lnTo>
                    <a:lnTo>
                      <a:pt x="1233" y="3362"/>
                    </a:lnTo>
                    <a:lnTo>
                      <a:pt x="1420" y="3362"/>
                    </a:lnTo>
                    <a:lnTo>
                      <a:pt x="1569" y="3324"/>
                    </a:lnTo>
                    <a:lnTo>
                      <a:pt x="1868" y="3436"/>
                    </a:lnTo>
                    <a:lnTo>
                      <a:pt x="2204" y="3511"/>
                    </a:lnTo>
                    <a:lnTo>
                      <a:pt x="2540" y="3586"/>
                    </a:lnTo>
                    <a:lnTo>
                      <a:pt x="2876" y="3660"/>
                    </a:lnTo>
                    <a:lnTo>
                      <a:pt x="3212" y="3698"/>
                    </a:lnTo>
                    <a:lnTo>
                      <a:pt x="3548" y="3698"/>
                    </a:lnTo>
                    <a:lnTo>
                      <a:pt x="3885" y="3660"/>
                    </a:lnTo>
                    <a:lnTo>
                      <a:pt x="4221" y="3623"/>
                    </a:lnTo>
                    <a:lnTo>
                      <a:pt x="4519" y="3511"/>
                    </a:lnTo>
                    <a:lnTo>
                      <a:pt x="4818" y="3399"/>
                    </a:lnTo>
                    <a:lnTo>
                      <a:pt x="5042" y="3250"/>
                    </a:lnTo>
                    <a:lnTo>
                      <a:pt x="5266" y="3063"/>
                    </a:lnTo>
                    <a:lnTo>
                      <a:pt x="5453" y="2839"/>
                    </a:lnTo>
                    <a:lnTo>
                      <a:pt x="5565" y="2577"/>
                    </a:lnTo>
                    <a:lnTo>
                      <a:pt x="5640" y="2279"/>
                    </a:lnTo>
                    <a:lnTo>
                      <a:pt x="5677" y="1905"/>
                    </a:lnTo>
                    <a:lnTo>
                      <a:pt x="5640" y="1681"/>
                    </a:lnTo>
                    <a:lnTo>
                      <a:pt x="5603" y="1457"/>
                    </a:lnTo>
                    <a:lnTo>
                      <a:pt x="5528" y="1233"/>
                    </a:lnTo>
                    <a:lnTo>
                      <a:pt x="5416" y="1046"/>
                    </a:lnTo>
                    <a:lnTo>
                      <a:pt x="5304" y="859"/>
                    </a:lnTo>
                    <a:lnTo>
                      <a:pt x="5154" y="710"/>
                    </a:lnTo>
                    <a:lnTo>
                      <a:pt x="5005" y="561"/>
                    </a:lnTo>
                    <a:lnTo>
                      <a:pt x="4818" y="411"/>
                    </a:lnTo>
                    <a:lnTo>
                      <a:pt x="4445" y="187"/>
                    </a:lnTo>
                    <a:lnTo>
                      <a:pt x="3997" y="38"/>
                    </a:lnTo>
                    <a:lnTo>
                      <a:pt x="35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28"/>
              <p:cNvSpPr/>
              <p:nvPr/>
            </p:nvSpPr>
            <p:spPr>
              <a:xfrm rot="1226450">
                <a:off x="7103241" y="557341"/>
                <a:ext cx="167454" cy="227148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5118" extrusionOk="0">
                    <a:moveTo>
                      <a:pt x="2092" y="1"/>
                    </a:moveTo>
                    <a:lnTo>
                      <a:pt x="1868" y="76"/>
                    </a:lnTo>
                    <a:lnTo>
                      <a:pt x="1644" y="150"/>
                    </a:lnTo>
                    <a:lnTo>
                      <a:pt x="1382" y="374"/>
                    </a:lnTo>
                    <a:lnTo>
                      <a:pt x="1121" y="598"/>
                    </a:lnTo>
                    <a:lnTo>
                      <a:pt x="897" y="860"/>
                    </a:lnTo>
                    <a:lnTo>
                      <a:pt x="673" y="1121"/>
                    </a:lnTo>
                    <a:lnTo>
                      <a:pt x="486" y="1383"/>
                    </a:lnTo>
                    <a:lnTo>
                      <a:pt x="337" y="1682"/>
                    </a:lnTo>
                    <a:lnTo>
                      <a:pt x="187" y="1980"/>
                    </a:lnTo>
                    <a:lnTo>
                      <a:pt x="112" y="2279"/>
                    </a:lnTo>
                    <a:lnTo>
                      <a:pt x="38" y="2615"/>
                    </a:lnTo>
                    <a:lnTo>
                      <a:pt x="0" y="2914"/>
                    </a:lnTo>
                    <a:lnTo>
                      <a:pt x="38" y="3250"/>
                    </a:lnTo>
                    <a:lnTo>
                      <a:pt x="75" y="3549"/>
                    </a:lnTo>
                    <a:lnTo>
                      <a:pt x="187" y="3885"/>
                    </a:lnTo>
                    <a:lnTo>
                      <a:pt x="299" y="4184"/>
                    </a:lnTo>
                    <a:lnTo>
                      <a:pt x="523" y="4483"/>
                    </a:lnTo>
                    <a:lnTo>
                      <a:pt x="747" y="4744"/>
                    </a:lnTo>
                    <a:lnTo>
                      <a:pt x="971" y="4931"/>
                    </a:lnTo>
                    <a:lnTo>
                      <a:pt x="1270" y="5080"/>
                    </a:lnTo>
                    <a:lnTo>
                      <a:pt x="1420" y="5080"/>
                    </a:lnTo>
                    <a:lnTo>
                      <a:pt x="1569" y="5118"/>
                    </a:lnTo>
                    <a:lnTo>
                      <a:pt x="1756" y="5080"/>
                    </a:lnTo>
                    <a:lnTo>
                      <a:pt x="1868" y="5043"/>
                    </a:lnTo>
                    <a:lnTo>
                      <a:pt x="2167" y="4931"/>
                    </a:lnTo>
                    <a:lnTo>
                      <a:pt x="2428" y="4781"/>
                    </a:lnTo>
                    <a:lnTo>
                      <a:pt x="2689" y="4632"/>
                    </a:lnTo>
                    <a:lnTo>
                      <a:pt x="2914" y="4445"/>
                    </a:lnTo>
                    <a:lnTo>
                      <a:pt x="3100" y="4259"/>
                    </a:lnTo>
                    <a:lnTo>
                      <a:pt x="3287" y="4072"/>
                    </a:lnTo>
                    <a:lnTo>
                      <a:pt x="3436" y="3848"/>
                    </a:lnTo>
                    <a:lnTo>
                      <a:pt x="3549" y="3624"/>
                    </a:lnTo>
                    <a:lnTo>
                      <a:pt x="3661" y="3362"/>
                    </a:lnTo>
                    <a:lnTo>
                      <a:pt x="3735" y="3138"/>
                    </a:lnTo>
                    <a:lnTo>
                      <a:pt x="3773" y="2877"/>
                    </a:lnTo>
                    <a:lnTo>
                      <a:pt x="3773" y="2578"/>
                    </a:lnTo>
                    <a:lnTo>
                      <a:pt x="3735" y="2316"/>
                    </a:lnTo>
                    <a:lnTo>
                      <a:pt x="3698" y="2018"/>
                    </a:lnTo>
                    <a:lnTo>
                      <a:pt x="3586" y="1756"/>
                    </a:lnTo>
                    <a:lnTo>
                      <a:pt x="3474" y="1457"/>
                    </a:lnTo>
                    <a:lnTo>
                      <a:pt x="3399" y="1345"/>
                    </a:lnTo>
                    <a:lnTo>
                      <a:pt x="3399" y="1159"/>
                    </a:lnTo>
                    <a:lnTo>
                      <a:pt x="3399" y="972"/>
                    </a:lnTo>
                    <a:lnTo>
                      <a:pt x="3324" y="785"/>
                    </a:lnTo>
                    <a:lnTo>
                      <a:pt x="3250" y="598"/>
                    </a:lnTo>
                    <a:lnTo>
                      <a:pt x="3100" y="412"/>
                    </a:lnTo>
                    <a:lnTo>
                      <a:pt x="2951" y="262"/>
                    </a:lnTo>
                    <a:lnTo>
                      <a:pt x="2764" y="150"/>
                    </a:lnTo>
                    <a:lnTo>
                      <a:pt x="2540" y="38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28"/>
              <p:cNvSpPr/>
              <p:nvPr/>
            </p:nvSpPr>
            <p:spPr>
              <a:xfrm rot="1226450">
                <a:off x="6662391" y="660849"/>
                <a:ext cx="230432" cy="213877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4819" extrusionOk="0">
                    <a:moveTo>
                      <a:pt x="2204" y="0"/>
                    </a:moveTo>
                    <a:lnTo>
                      <a:pt x="2055" y="38"/>
                    </a:lnTo>
                    <a:lnTo>
                      <a:pt x="1420" y="337"/>
                    </a:lnTo>
                    <a:lnTo>
                      <a:pt x="1121" y="486"/>
                    </a:lnTo>
                    <a:lnTo>
                      <a:pt x="859" y="710"/>
                    </a:lnTo>
                    <a:lnTo>
                      <a:pt x="598" y="934"/>
                    </a:lnTo>
                    <a:lnTo>
                      <a:pt x="374" y="1196"/>
                    </a:lnTo>
                    <a:lnTo>
                      <a:pt x="187" y="1457"/>
                    </a:lnTo>
                    <a:lnTo>
                      <a:pt x="75" y="1793"/>
                    </a:lnTo>
                    <a:lnTo>
                      <a:pt x="38" y="2092"/>
                    </a:lnTo>
                    <a:lnTo>
                      <a:pt x="0" y="2391"/>
                    </a:lnTo>
                    <a:lnTo>
                      <a:pt x="38" y="2652"/>
                    </a:lnTo>
                    <a:lnTo>
                      <a:pt x="112" y="2951"/>
                    </a:lnTo>
                    <a:lnTo>
                      <a:pt x="224" y="3212"/>
                    </a:lnTo>
                    <a:lnTo>
                      <a:pt x="374" y="3436"/>
                    </a:lnTo>
                    <a:lnTo>
                      <a:pt x="523" y="3698"/>
                    </a:lnTo>
                    <a:lnTo>
                      <a:pt x="710" y="3885"/>
                    </a:lnTo>
                    <a:lnTo>
                      <a:pt x="1121" y="4221"/>
                    </a:lnTo>
                    <a:lnTo>
                      <a:pt x="1606" y="4519"/>
                    </a:lnTo>
                    <a:lnTo>
                      <a:pt x="2092" y="4706"/>
                    </a:lnTo>
                    <a:lnTo>
                      <a:pt x="2353" y="4781"/>
                    </a:lnTo>
                    <a:lnTo>
                      <a:pt x="2615" y="4818"/>
                    </a:lnTo>
                    <a:lnTo>
                      <a:pt x="3175" y="4818"/>
                    </a:lnTo>
                    <a:lnTo>
                      <a:pt x="3436" y="4781"/>
                    </a:lnTo>
                    <a:lnTo>
                      <a:pt x="3698" y="4744"/>
                    </a:lnTo>
                    <a:lnTo>
                      <a:pt x="3922" y="4632"/>
                    </a:lnTo>
                    <a:lnTo>
                      <a:pt x="4146" y="4519"/>
                    </a:lnTo>
                    <a:lnTo>
                      <a:pt x="4370" y="4370"/>
                    </a:lnTo>
                    <a:lnTo>
                      <a:pt x="4594" y="4183"/>
                    </a:lnTo>
                    <a:lnTo>
                      <a:pt x="4856" y="3847"/>
                    </a:lnTo>
                    <a:lnTo>
                      <a:pt x="5005" y="3511"/>
                    </a:lnTo>
                    <a:lnTo>
                      <a:pt x="5117" y="3138"/>
                    </a:lnTo>
                    <a:lnTo>
                      <a:pt x="5192" y="2727"/>
                    </a:lnTo>
                    <a:lnTo>
                      <a:pt x="5192" y="2316"/>
                    </a:lnTo>
                    <a:lnTo>
                      <a:pt x="5154" y="1942"/>
                    </a:lnTo>
                    <a:lnTo>
                      <a:pt x="5080" y="1532"/>
                    </a:lnTo>
                    <a:lnTo>
                      <a:pt x="5005" y="1158"/>
                    </a:lnTo>
                    <a:lnTo>
                      <a:pt x="4930" y="971"/>
                    </a:lnTo>
                    <a:lnTo>
                      <a:pt x="4856" y="822"/>
                    </a:lnTo>
                    <a:lnTo>
                      <a:pt x="4706" y="673"/>
                    </a:lnTo>
                    <a:lnTo>
                      <a:pt x="4594" y="523"/>
                    </a:lnTo>
                    <a:lnTo>
                      <a:pt x="4407" y="411"/>
                    </a:lnTo>
                    <a:lnTo>
                      <a:pt x="4258" y="337"/>
                    </a:lnTo>
                    <a:lnTo>
                      <a:pt x="4071" y="299"/>
                    </a:lnTo>
                    <a:lnTo>
                      <a:pt x="3885" y="299"/>
                    </a:lnTo>
                    <a:lnTo>
                      <a:pt x="3548" y="337"/>
                    </a:lnTo>
                    <a:lnTo>
                      <a:pt x="3212" y="411"/>
                    </a:lnTo>
                    <a:lnTo>
                      <a:pt x="2951" y="187"/>
                    </a:lnTo>
                    <a:lnTo>
                      <a:pt x="2689" y="38"/>
                    </a:lnTo>
                    <a:lnTo>
                      <a:pt x="25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28"/>
              <p:cNvSpPr/>
              <p:nvPr/>
            </p:nvSpPr>
            <p:spPr>
              <a:xfrm rot="1226450">
                <a:off x="7012257" y="264704"/>
                <a:ext cx="180724" cy="192352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334" extrusionOk="0">
                    <a:moveTo>
                      <a:pt x="1793" y="1"/>
                    </a:moveTo>
                    <a:lnTo>
                      <a:pt x="1420" y="75"/>
                    </a:lnTo>
                    <a:lnTo>
                      <a:pt x="1046" y="225"/>
                    </a:lnTo>
                    <a:lnTo>
                      <a:pt x="748" y="412"/>
                    </a:lnTo>
                    <a:lnTo>
                      <a:pt x="486" y="673"/>
                    </a:lnTo>
                    <a:lnTo>
                      <a:pt x="262" y="972"/>
                    </a:lnTo>
                    <a:lnTo>
                      <a:pt x="113" y="1308"/>
                    </a:lnTo>
                    <a:lnTo>
                      <a:pt x="38" y="1681"/>
                    </a:lnTo>
                    <a:lnTo>
                      <a:pt x="1" y="2055"/>
                    </a:lnTo>
                    <a:lnTo>
                      <a:pt x="38" y="2428"/>
                    </a:lnTo>
                    <a:lnTo>
                      <a:pt x="113" y="2802"/>
                    </a:lnTo>
                    <a:lnTo>
                      <a:pt x="262" y="3175"/>
                    </a:lnTo>
                    <a:lnTo>
                      <a:pt x="449" y="3511"/>
                    </a:lnTo>
                    <a:lnTo>
                      <a:pt x="710" y="3810"/>
                    </a:lnTo>
                    <a:lnTo>
                      <a:pt x="1009" y="4034"/>
                    </a:lnTo>
                    <a:lnTo>
                      <a:pt x="1308" y="4221"/>
                    </a:lnTo>
                    <a:lnTo>
                      <a:pt x="1495" y="4296"/>
                    </a:lnTo>
                    <a:lnTo>
                      <a:pt x="1681" y="4333"/>
                    </a:lnTo>
                    <a:lnTo>
                      <a:pt x="2055" y="4333"/>
                    </a:lnTo>
                    <a:lnTo>
                      <a:pt x="2242" y="4296"/>
                    </a:lnTo>
                    <a:lnTo>
                      <a:pt x="2466" y="4258"/>
                    </a:lnTo>
                    <a:lnTo>
                      <a:pt x="2764" y="4109"/>
                    </a:lnTo>
                    <a:lnTo>
                      <a:pt x="3026" y="3960"/>
                    </a:lnTo>
                    <a:lnTo>
                      <a:pt x="3250" y="3736"/>
                    </a:lnTo>
                    <a:lnTo>
                      <a:pt x="3437" y="3511"/>
                    </a:lnTo>
                    <a:lnTo>
                      <a:pt x="3586" y="3250"/>
                    </a:lnTo>
                    <a:lnTo>
                      <a:pt x="3736" y="2951"/>
                    </a:lnTo>
                    <a:lnTo>
                      <a:pt x="3810" y="2652"/>
                    </a:lnTo>
                    <a:lnTo>
                      <a:pt x="3885" y="2354"/>
                    </a:lnTo>
                    <a:lnTo>
                      <a:pt x="3960" y="2167"/>
                    </a:lnTo>
                    <a:lnTo>
                      <a:pt x="4034" y="1980"/>
                    </a:lnTo>
                    <a:lnTo>
                      <a:pt x="4072" y="1793"/>
                    </a:lnTo>
                    <a:lnTo>
                      <a:pt x="4072" y="1607"/>
                    </a:lnTo>
                    <a:lnTo>
                      <a:pt x="4034" y="1383"/>
                    </a:lnTo>
                    <a:lnTo>
                      <a:pt x="3960" y="1196"/>
                    </a:lnTo>
                    <a:lnTo>
                      <a:pt x="3885" y="1046"/>
                    </a:lnTo>
                    <a:lnTo>
                      <a:pt x="3736" y="860"/>
                    </a:lnTo>
                    <a:lnTo>
                      <a:pt x="3474" y="598"/>
                    </a:lnTo>
                    <a:lnTo>
                      <a:pt x="3175" y="374"/>
                    </a:lnTo>
                    <a:lnTo>
                      <a:pt x="2877" y="187"/>
                    </a:lnTo>
                    <a:lnTo>
                      <a:pt x="2503" y="75"/>
                    </a:lnTo>
                    <a:lnTo>
                      <a:pt x="21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28"/>
              <p:cNvSpPr/>
              <p:nvPr/>
            </p:nvSpPr>
            <p:spPr>
              <a:xfrm rot="1226450">
                <a:off x="7365342" y="431300"/>
                <a:ext cx="188979" cy="187337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4221" extrusionOk="0">
                    <a:moveTo>
                      <a:pt x="1980" y="0"/>
                    </a:moveTo>
                    <a:lnTo>
                      <a:pt x="1681" y="75"/>
                    </a:lnTo>
                    <a:lnTo>
                      <a:pt x="1643" y="75"/>
                    </a:lnTo>
                    <a:lnTo>
                      <a:pt x="1419" y="38"/>
                    </a:lnTo>
                    <a:lnTo>
                      <a:pt x="1195" y="38"/>
                    </a:lnTo>
                    <a:lnTo>
                      <a:pt x="971" y="75"/>
                    </a:lnTo>
                    <a:lnTo>
                      <a:pt x="747" y="187"/>
                    </a:lnTo>
                    <a:lnTo>
                      <a:pt x="560" y="299"/>
                    </a:lnTo>
                    <a:lnTo>
                      <a:pt x="411" y="449"/>
                    </a:lnTo>
                    <a:lnTo>
                      <a:pt x="299" y="635"/>
                    </a:lnTo>
                    <a:lnTo>
                      <a:pt x="224" y="859"/>
                    </a:lnTo>
                    <a:lnTo>
                      <a:pt x="75" y="1494"/>
                    </a:lnTo>
                    <a:lnTo>
                      <a:pt x="38" y="1830"/>
                    </a:lnTo>
                    <a:lnTo>
                      <a:pt x="0" y="2167"/>
                    </a:lnTo>
                    <a:lnTo>
                      <a:pt x="38" y="2503"/>
                    </a:lnTo>
                    <a:lnTo>
                      <a:pt x="75" y="2801"/>
                    </a:lnTo>
                    <a:lnTo>
                      <a:pt x="150" y="3138"/>
                    </a:lnTo>
                    <a:lnTo>
                      <a:pt x="299" y="3399"/>
                    </a:lnTo>
                    <a:lnTo>
                      <a:pt x="448" y="3660"/>
                    </a:lnTo>
                    <a:lnTo>
                      <a:pt x="672" y="3847"/>
                    </a:lnTo>
                    <a:lnTo>
                      <a:pt x="897" y="3997"/>
                    </a:lnTo>
                    <a:lnTo>
                      <a:pt x="1158" y="4146"/>
                    </a:lnTo>
                    <a:lnTo>
                      <a:pt x="1457" y="4183"/>
                    </a:lnTo>
                    <a:lnTo>
                      <a:pt x="1718" y="4221"/>
                    </a:lnTo>
                    <a:lnTo>
                      <a:pt x="2017" y="4183"/>
                    </a:lnTo>
                    <a:lnTo>
                      <a:pt x="2278" y="4109"/>
                    </a:lnTo>
                    <a:lnTo>
                      <a:pt x="2727" y="3922"/>
                    </a:lnTo>
                    <a:lnTo>
                      <a:pt x="3100" y="3660"/>
                    </a:lnTo>
                    <a:lnTo>
                      <a:pt x="3474" y="3362"/>
                    </a:lnTo>
                    <a:lnTo>
                      <a:pt x="3772" y="2988"/>
                    </a:lnTo>
                    <a:lnTo>
                      <a:pt x="4034" y="2577"/>
                    </a:lnTo>
                    <a:lnTo>
                      <a:pt x="4146" y="2353"/>
                    </a:lnTo>
                    <a:lnTo>
                      <a:pt x="4183" y="2129"/>
                    </a:lnTo>
                    <a:lnTo>
                      <a:pt x="4258" y="1905"/>
                    </a:lnTo>
                    <a:lnTo>
                      <a:pt x="4258" y="1681"/>
                    </a:lnTo>
                    <a:lnTo>
                      <a:pt x="4258" y="1420"/>
                    </a:lnTo>
                    <a:lnTo>
                      <a:pt x="4220" y="1195"/>
                    </a:lnTo>
                    <a:lnTo>
                      <a:pt x="4146" y="1009"/>
                    </a:lnTo>
                    <a:lnTo>
                      <a:pt x="4071" y="859"/>
                    </a:lnTo>
                    <a:lnTo>
                      <a:pt x="3884" y="598"/>
                    </a:lnTo>
                    <a:lnTo>
                      <a:pt x="3623" y="374"/>
                    </a:lnTo>
                    <a:lnTo>
                      <a:pt x="3324" y="187"/>
                    </a:lnTo>
                    <a:lnTo>
                      <a:pt x="3025" y="75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28"/>
              <p:cNvSpPr/>
              <p:nvPr/>
            </p:nvSpPr>
            <p:spPr>
              <a:xfrm rot="1226450">
                <a:off x="7377965" y="724395"/>
                <a:ext cx="190665" cy="179037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4034" extrusionOk="0">
                    <a:moveTo>
                      <a:pt x="2690" y="0"/>
                    </a:moveTo>
                    <a:lnTo>
                      <a:pt x="2428" y="37"/>
                    </a:lnTo>
                    <a:lnTo>
                      <a:pt x="2055" y="224"/>
                    </a:lnTo>
                    <a:lnTo>
                      <a:pt x="1906" y="262"/>
                    </a:lnTo>
                    <a:lnTo>
                      <a:pt x="1868" y="299"/>
                    </a:lnTo>
                    <a:lnTo>
                      <a:pt x="1794" y="336"/>
                    </a:lnTo>
                    <a:lnTo>
                      <a:pt x="1644" y="448"/>
                    </a:lnTo>
                    <a:lnTo>
                      <a:pt x="1383" y="448"/>
                    </a:lnTo>
                    <a:lnTo>
                      <a:pt x="1159" y="523"/>
                    </a:lnTo>
                    <a:lnTo>
                      <a:pt x="972" y="635"/>
                    </a:lnTo>
                    <a:lnTo>
                      <a:pt x="785" y="784"/>
                    </a:lnTo>
                    <a:lnTo>
                      <a:pt x="561" y="1046"/>
                    </a:lnTo>
                    <a:lnTo>
                      <a:pt x="374" y="1307"/>
                    </a:lnTo>
                    <a:lnTo>
                      <a:pt x="225" y="1569"/>
                    </a:lnTo>
                    <a:lnTo>
                      <a:pt x="113" y="1867"/>
                    </a:lnTo>
                    <a:lnTo>
                      <a:pt x="38" y="2166"/>
                    </a:lnTo>
                    <a:lnTo>
                      <a:pt x="1" y="2465"/>
                    </a:lnTo>
                    <a:lnTo>
                      <a:pt x="1" y="2764"/>
                    </a:lnTo>
                    <a:lnTo>
                      <a:pt x="76" y="3137"/>
                    </a:lnTo>
                    <a:lnTo>
                      <a:pt x="188" y="3399"/>
                    </a:lnTo>
                    <a:lnTo>
                      <a:pt x="374" y="3660"/>
                    </a:lnTo>
                    <a:lnTo>
                      <a:pt x="636" y="3847"/>
                    </a:lnTo>
                    <a:lnTo>
                      <a:pt x="748" y="3884"/>
                    </a:lnTo>
                    <a:lnTo>
                      <a:pt x="897" y="3959"/>
                    </a:lnTo>
                    <a:lnTo>
                      <a:pt x="1233" y="3996"/>
                    </a:lnTo>
                    <a:lnTo>
                      <a:pt x="1569" y="4034"/>
                    </a:lnTo>
                    <a:lnTo>
                      <a:pt x="1906" y="3996"/>
                    </a:lnTo>
                    <a:lnTo>
                      <a:pt x="2204" y="3959"/>
                    </a:lnTo>
                    <a:lnTo>
                      <a:pt x="2540" y="3884"/>
                    </a:lnTo>
                    <a:lnTo>
                      <a:pt x="2839" y="3772"/>
                    </a:lnTo>
                    <a:lnTo>
                      <a:pt x="3138" y="3586"/>
                    </a:lnTo>
                    <a:lnTo>
                      <a:pt x="3399" y="3399"/>
                    </a:lnTo>
                    <a:lnTo>
                      <a:pt x="3624" y="3175"/>
                    </a:lnTo>
                    <a:lnTo>
                      <a:pt x="3810" y="2951"/>
                    </a:lnTo>
                    <a:lnTo>
                      <a:pt x="3997" y="2689"/>
                    </a:lnTo>
                    <a:lnTo>
                      <a:pt x="4109" y="2390"/>
                    </a:lnTo>
                    <a:lnTo>
                      <a:pt x="4221" y="2092"/>
                    </a:lnTo>
                    <a:lnTo>
                      <a:pt x="4259" y="1793"/>
                    </a:lnTo>
                    <a:lnTo>
                      <a:pt x="4296" y="1494"/>
                    </a:lnTo>
                    <a:lnTo>
                      <a:pt x="4296" y="1195"/>
                    </a:lnTo>
                    <a:lnTo>
                      <a:pt x="4184" y="822"/>
                    </a:lnTo>
                    <a:lnTo>
                      <a:pt x="4109" y="635"/>
                    </a:lnTo>
                    <a:lnTo>
                      <a:pt x="4034" y="486"/>
                    </a:lnTo>
                    <a:lnTo>
                      <a:pt x="3922" y="336"/>
                    </a:lnTo>
                    <a:lnTo>
                      <a:pt x="3773" y="224"/>
                    </a:lnTo>
                    <a:lnTo>
                      <a:pt x="3624" y="149"/>
                    </a:lnTo>
                    <a:lnTo>
                      <a:pt x="3437" y="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28"/>
              <p:cNvSpPr/>
              <p:nvPr/>
            </p:nvSpPr>
            <p:spPr>
              <a:xfrm rot="1226450">
                <a:off x="7011661" y="816192"/>
                <a:ext cx="150899" cy="140958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176" extrusionOk="0">
                    <a:moveTo>
                      <a:pt x="1233" y="1"/>
                    </a:moveTo>
                    <a:lnTo>
                      <a:pt x="1009" y="38"/>
                    </a:lnTo>
                    <a:lnTo>
                      <a:pt x="822" y="150"/>
                    </a:lnTo>
                    <a:lnTo>
                      <a:pt x="635" y="262"/>
                    </a:lnTo>
                    <a:lnTo>
                      <a:pt x="486" y="449"/>
                    </a:lnTo>
                    <a:lnTo>
                      <a:pt x="336" y="636"/>
                    </a:lnTo>
                    <a:lnTo>
                      <a:pt x="262" y="822"/>
                    </a:lnTo>
                    <a:lnTo>
                      <a:pt x="75" y="1420"/>
                    </a:lnTo>
                    <a:lnTo>
                      <a:pt x="38" y="1681"/>
                    </a:lnTo>
                    <a:lnTo>
                      <a:pt x="0" y="2018"/>
                    </a:lnTo>
                    <a:lnTo>
                      <a:pt x="38" y="2204"/>
                    </a:lnTo>
                    <a:lnTo>
                      <a:pt x="112" y="2428"/>
                    </a:lnTo>
                    <a:lnTo>
                      <a:pt x="224" y="2652"/>
                    </a:lnTo>
                    <a:lnTo>
                      <a:pt x="374" y="2839"/>
                    </a:lnTo>
                    <a:lnTo>
                      <a:pt x="523" y="2989"/>
                    </a:lnTo>
                    <a:lnTo>
                      <a:pt x="710" y="3101"/>
                    </a:lnTo>
                    <a:lnTo>
                      <a:pt x="934" y="3175"/>
                    </a:lnTo>
                    <a:lnTo>
                      <a:pt x="1195" y="3175"/>
                    </a:lnTo>
                    <a:lnTo>
                      <a:pt x="1494" y="3138"/>
                    </a:lnTo>
                    <a:lnTo>
                      <a:pt x="1793" y="3063"/>
                    </a:lnTo>
                    <a:lnTo>
                      <a:pt x="2054" y="2951"/>
                    </a:lnTo>
                    <a:lnTo>
                      <a:pt x="2316" y="2802"/>
                    </a:lnTo>
                    <a:lnTo>
                      <a:pt x="2727" y="2503"/>
                    </a:lnTo>
                    <a:lnTo>
                      <a:pt x="3063" y="2204"/>
                    </a:lnTo>
                    <a:lnTo>
                      <a:pt x="3212" y="2018"/>
                    </a:lnTo>
                    <a:lnTo>
                      <a:pt x="3324" y="1831"/>
                    </a:lnTo>
                    <a:lnTo>
                      <a:pt x="3399" y="1607"/>
                    </a:lnTo>
                    <a:lnTo>
                      <a:pt x="3399" y="1383"/>
                    </a:lnTo>
                    <a:lnTo>
                      <a:pt x="3399" y="1121"/>
                    </a:lnTo>
                    <a:lnTo>
                      <a:pt x="3324" y="934"/>
                    </a:lnTo>
                    <a:lnTo>
                      <a:pt x="3212" y="710"/>
                    </a:lnTo>
                    <a:lnTo>
                      <a:pt x="3063" y="561"/>
                    </a:lnTo>
                    <a:lnTo>
                      <a:pt x="2839" y="374"/>
                    </a:lnTo>
                    <a:lnTo>
                      <a:pt x="2615" y="262"/>
                    </a:lnTo>
                    <a:lnTo>
                      <a:pt x="2353" y="225"/>
                    </a:lnTo>
                    <a:lnTo>
                      <a:pt x="2092" y="225"/>
                    </a:lnTo>
                    <a:lnTo>
                      <a:pt x="1905" y="113"/>
                    </a:lnTo>
                    <a:lnTo>
                      <a:pt x="1681" y="38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28"/>
              <p:cNvSpPr/>
              <p:nvPr/>
            </p:nvSpPr>
            <p:spPr>
              <a:xfrm rot="1226450">
                <a:off x="6364651" y="642823"/>
                <a:ext cx="159154" cy="164169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3699" extrusionOk="0">
                    <a:moveTo>
                      <a:pt x="1942" y="1"/>
                    </a:moveTo>
                    <a:lnTo>
                      <a:pt x="1718" y="75"/>
                    </a:lnTo>
                    <a:lnTo>
                      <a:pt x="1494" y="150"/>
                    </a:lnTo>
                    <a:lnTo>
                      <a:pt x="1307" y="187"/>
                    </a:lnTo>
                    <a:lnTo>
                      <a:pt x="1158" y="225"/>
                    </a:lnTo>
                    <a:lnTo>
                      <a:pt x="971" y="299"/>
                    </a:lnTo>
                    <a:lnTo>
                      <a:pt x="822" y="374"/>
                    </a:lnTo>
                    <a:lnTo>
                      <a:pt x="672" y="486"/>
                    </a:lnTo>
                    <a:lnTo>
                      <a:pt x="560" y="636"/>
                    </a:lnTo>
                    <a:lnTo>
                      <a:pt x="486" y="785"/>
                    </a:lnTo>
                    <a:lnTo>
                      <a:pt x="448" y="972"/>
                    </a:lnTo>
                    <a:lnTo>
                      <a:pt x="448" y="1009"/>
                    </a:lnTo>
                    <a:lnTo>
                      <a:pt x="262" y="1270"/>
                    </a:lnTo>
                    <a:lnTo>
                      <a:pt x="150" y="1569"/>
                    </a:lnTo>
                    <a:lnTo>
                      <a:pt x="37" y="1793"/>
                    </a:lnTo>
                    <a:lnTo>
                      <a:pt x="0" y="2017"/>
                    </a:lnTo>
                    <a:lnTo>
                      <a:pt x="0" y="2241"/>
                    </a:lnTo>
                    <a:lnTo>
                      <a:pt x="37" y="2466"/>
                    </a:lnTo>
                    <a:lnTo>
                      <a:pt x="75" y="2652"/>
                    </a:lnTo>
                    <a:lnTo>
                      <a:pt x="187" y="2839"/>
                    </a:lnTo>
                    <a:lnTo>
                      <a:pt x="336" y="3026"/>
                    </a:lnTo>
                    <a:lnTo>
                      <a:pt x="560" y="3175"/>
                    </a:lnTo>
                    <a:lnTo>
                      <a:pt x="672" y="3213"/>
                    </a:lnTo>
                    <a:lnTo>
                      <a:pt x="784" y="3325"/>
                    </a:lnTo>
                    <a:lnTo>
                      <a:pt x="896" y="3437"/>
                    </a:lnTo>
                    <a:lnTo>
                      <a:pt x="1046" y="3549"/>
                    </a:lnTo>
                    <a:lnTo>
                      <a:pt x="1195" y="3623"/>
                    </a:lnTo>
                    <a:lnTo>
                      <a:pt x="1382" y="3661"/>
                    </a:lnTo>
                    <a:lnTo>
                      <a:pt x="1531" y="3698"/>
                    </a:lnTo>
                    <a:lnTo>
                      <a:pt x="1718" y="3661"/>
                    </a:lnTo>
                    <a:lnTo>
                      <a:pt x="1905" y="3661"/>
                    </a:lnTo>
                    <a:lnTo>
                      <a:pt x="2428" y="3474"/>
                    </a:lnTo>
                    <a:lnTo>
                      <a:pt x="2652" y="3362"/>
                    </a:lnTo>
                    <a:lnTo>
                      <a:pt x="2876" y="3250"/>
                    </a:lnTo>
                    <a:lnTo>
                      <a:pt x="3063" y="3063"/>
                    </a:lnTo>
                    <a:lnTo>
                      <a:pt x="3249" y="2876"/>
                    </a:lnTo>
                    <a:lnTo>
                      <a:pt x="3399" y="2690"/>
                    </a:lnTo>
                    <a:lnTo>
                      <a:pt x="3511" y="2428"/>
                    </a:lnTo>
                    <a:lnTo>
                      <a:pt x="3548" y="2204"/>
                    </a:lnTo>
                    <a:lnTo>
                      <a:pt x="3586" y="2017"/>
                    </a:lnTo>
                    <a:lnTo>
                      <a:pt x="3548" y="1607"/>
                    </a:lnTo>
                    <a:lnTo>
                      <a:pt x="3473" y="1233"/>
                    </a:lnTo>
                    <a:lnTo>
                      <a:pt x="3361" y="822"/>
                    </a:lnTo>
                    <a:lnTo>
                      <a:pt x="3287" y="598"/>
                    </a:lnTo>
                    <a:lnTo>
                      <a:pt x="3137" y="411"/>
                    </a:lnTo>
                    <a:lnTo>
                      <a:pt x="2988" y="262"/>
                    </a:lnTo>
                    <a:lnTo>
                      <a:pt x="2801" y="150"/>
                    </a:lnTo>
                    <a:lnTo>
                      <a:pt x="2614" y="38"/>
                    </a:lnTo>
                    <a:lnTo>
                      <a:pt x="23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0" name="Google Shape;1980;p28"/>
            <p:cNvSpPr/>
            <p:nvPr/>
          </p:nvSpPr>
          <p:spPr>
            <a:xfrm rot="1542093">
              <a:off x="7746466" y="-1324939"/>
              <a:ext cx="2566011" cy="2463325"/>
            </a:xfrm>
            <a:custGeom>
              <a:avLst/>
              <a:gdLst/>
              <a:ahLst/>
              <a:cxnLst/>
              <a:rect l="l" t="t" r="r" b="b"/>
              <a:pathLst>
                <a:path w="49553" h="47570" extrusionOk="0">
                  <a:moveTo>
                    <a:pt x="34604" y="0"/>
                  </a:moveTo>
                  <a:lnTo>
                    <a:pt x="34026" y="41"/>
                  </a:lnTo>
                  <a:lnTo>
                    <a:pt x="33448" y="83"/>
                  </a:lnTo>
                  <a:lnTo>
                    <a:pt x="32828" y="207"/>
                  </a:lnTo>
                  <a:lnTo>
                    <a:pt x="32209" y="330"/>
                  </a:lnTo>
                  <a:lnTo>
                    <a:pt x="31590" y="496"/>
                  </a:lnTo>
                  <a:lnTo>
                    <a:pt x="30268" y="867"/>
                  </a:lnTo>
                  <a:lnTo>
                    <a:pt x="28947" y="1363"/>
                  </a:lnTo>
                  <a:lnTo>
                    <a:pt x="24529" y="3138"/>
                  </a:lnTo>
                  <a:lnTo>
                    <a:pt x="22257" y="4088"/>
                  </a:lnTo>
                  <a:lnTo>
                    <a:pt x="19904" y="5079"/>
                  </a:lnTo>
                  <a:lnTo>
                    <a:pt x="17426" y="6153"/>
                  </a:lnTo>
                  <a:lnTo>
                    <a:pt x="14783" y="7350"/>
                  </a:lnTo>
                  <a:lnTo>
                    <a:pt x="11893" y="8672"/>
                  </a:lnTo>
                  <a:lnTo>
                    <a:pt x="8796" y="10200"/>
                  </a:lnTo>
                  <a:lnTo>
                    <a:pt x="7887" y="10654"/>
                  </a:lnTo>
                  <a:lnTo>
                    <a:pt x="7020" y="11108"/>
                  </a:lnTo>
                  <a:lnTo>
                    <a:pt x="6194" y="11604"/>
                  </a:lnTo>
                  <a:lnTo>
                    <a:pt x="5451" y="12099"/>
                  </a:lnTo>
                  <a:lnTo>
                    <a:pt x="4708" y="12595"/>
                  </a:lnTo>
                  <a:lnTo>
                    <a:pt x="4047" y="13131"/>
                  </a:lnTo>
                  <a:lnTo>
                    <a:pt x="3428" y="13627"/>
                  </a:lnTo>
                  <a:lnTo>
                    <a:pt x="2808" y="14164"/>
                  </a:lnTo>
                  <a:lnTo>
                    <a:pt x="2313" y="14701"/>
                  </a:lnTo>
                  <a:lnTo>
                    <a:pt x="1817" y="15237"/>
                  </a:lnTo>
                  <a:lnTo>
                    <a:pt x="1404" y="15815"/>
                  </a:lnTo>
                  <a:lnTo>
                    <a:pt x="1033" y="16352"/>
                  </a:lnTo>
                  <a:lnTo>
                    <a:pt x="702" y="16930"/>
                  </a:lnTo>
                  <a:lnTo>
                    <a:pt x="454" y="17508"/>
                  </a:lnTo>
                  <a:lnTo>
                    <a:pt x="248" y="18087"/>
                  </a:lnTo>
                  <a:lnTo>
                    <a:pt x="124" y="18623"/>
                  </a:lnTo>
                  <a:lnTo>
                    <a:pt x="42" y="19243"/>
                  </a:lnTo>
                  <a:lnTo>
                    <a:pt x="0" y="19821"/>
                  </a:lnTo>
                  <a:lnTo>
                    <a:pt x="42" y="20399"/>
                  </a:lnTo>
                  <a:lnTo>
                    <a:pt x="124" y="20977"/>
                  </a:lnTo>
                  <a:lnTo>
                    <a:pt x="289" y="21555"/>
                  </a:lnTo>
                  <a:lnTo>
                    <a:pt x="537" y="22133"/>
                  </a:lnTo>
                  <a:lnTo>
                    <a:pt x="826" y="22711"/>
                  </a:lnTo>
                  <a:lnTo>
                    <a:pt x="1198" y="23290"/>
                  </a:lnTo>
                  <a:lnTo>
                    <a:pt x="1611" y="23909"/>
                  </a:lnTo>
                  <a:lnTo>
                    <a:pt x="2106" y="24487"/>
                  </a:lnTo>
                  <a:lnTo>
                    <a:pt x="2684" y="25065"/>
                  </a:lnTo>
                  <a:lnTo>
                    <a:pt x="3345" y="25602"/>
                  </a:lnTo>
                  <a:lnTo>
                    <a:pt x="4047" y="26180"/>
                  </a:lnTo>
                  <a:lnTo>
                    <a:pt x="4832" y="26758"/>
                  </a:lnTo>
                  <a:lnTo>
                    <a:pt x="5699" y="27295"/>
                  </a:lnTo>
                  <a:lnTo>
                    <a:pt x="6648" y="27873"/>
                  </a:lnTo>
                  <a:lnTo>
                    <a:pt x="9333" y="29401"/>
                  </a:lnTo>
                  <a:lnTo>
                    <a:pt x="12058" y="31094"/>
                  </a:lnTo>
                  <a:lnTo>
                    <a:pt x="14907" y="32870"/>
                  </a:lnTo>
                  <a:lnTo>
                    <a:pt x="17922" y="34810"/>
                  </a:lnTo>
                  <a:lnTo>
                    <a:pt x="21184" y="36875"/>
                  </a:lnTo>
                  <a:lnTo>
                    <a:pt x="24776" y="39105"/>
                  </a:lnTo>
                  <a:lnTo>
                    <a:pt x="28740" y="41500"/>
                  </a:lnTo>
                  <a:lnTo>
                    <a:pt x="33159" y="44101"/>
                  </a:lnTo>
                  <a:lnTo>
                    <a:pt x="34398" y="44762"/>
                  </a:lnTo>
                  <a:lnTo>
                    <a:pt x="35554" y="45381"/>
                  </a:lnTo>
                  <a:lnTo>
                    <a:pt x="36669" y="45918"/>
                  </a:lnTo>
                  <a:lnTo>
                    <a:pt x="37742" y="46373"/>
                  </a:lnTo>
                  <a:lnTo>
                    <a:pt x="38775" y="46744"/>
                  </a:lnTo>
                  <a:lnTo>
                    <a:pt x="39766" y="47033"/>
                  </a:lnTo>
                  <a:lnTo>
                    <a:pt x="40716" y="47281"/>
                  </a:lnTo>
                  <a:lnTo>
                    <a:pt x="41624" y="47446"/>
                  </a:lnTo>
                  <a:lnTo>
                    <a:pt x="42450" y="47570"/>
                  </a:lnTo>
                  <a:lnTo>
                    <a:pt x="44019" y="47570"/>
                  </a:lnTo>
                  <a:lnTo>
                    <a:pt x="44721" y="47446"/>
                  </a:lnTo>
                  <a:lnTo>
                    <a:pt x="45382" y="47281"/>
                  </a:lnTo>
                  <a:lnTo>
                    <a:pt x="45960" y="47074"/>
                  </a:lnTo>
                  <a:lnTo>
                    <a:pt x="46538" y="46785"/>
                  </a:lnTo>
                  <a:lnTo>
                    <a:pt x="47033" y="46414"/>
                  </a:lnTo>
                  <a:lnTo>
                    <a:pt x="47529" y="46001"/>
                  </a:lnTo>
                  <a:lnTo>
                    <a:pt x="47942" y="45547"/>
                  </a:lnTo>
                  <a:lnTo>
                    <a:pt x="48313" y="45010"/>
                  </a:lnTo>
                  <a:lnTo>
                    <a:pt x="48644" y="44432"/>
                  </a:lnTo>
                  <a:lnTo>
                    <a:pt x="48933" y="43771"/>
                  </a:lnTo>
                  <a:lnTo>
                    <a:pt x="49139" y="43069"/>
                  </a:lnTo>
                  <a:lnTo>
                    <a:pt x="49305" y="42326"/>
                  </a:lnTo>
                  <a:lnTo>
                    <a:pt x="49470" y="41500"/>
                  </a:lnTo>
                  <a:lnTo>
                    <a:pt x="49552" y="40674"/>
                  </a:lnTo>
                  <a:lnTo>
                    <a:pt x="49552" y="39724"/>
                  </a:lnTo>
                  <a:lnTo>
                    <a:pt x="49552" y="38775"/>
                  </a:lnTo>
                  <a:lnTo>
                    <a:pt x="49470" y="37742"/>
                  </a:lnTo>
                  <a:lnTo>
                    <a:pt x="49387" y="36669"/>
                  </a:lnTo>
                  <a:lnTo>
                    <a:pt x="49222" y="35554"/>
                  </a:lnTo>
                  <a:lnTo>
                    <a:pt x="48974" y="34397"/>
                  </a:lnTo>
                  <a:lnTo>
                    <a:pt x="48726" y="33200"/>
                  </a:lnTo>
                  <a:lnTo>
                    <a:pt x="47075" y="26056"/>
                  </a:lnTo>
                  <a:lnTo>
                    <a:pt x="45795" y="20193"/>
                  </a:lnTo>
                  <a:lnTo>
                    <a:pt x="44721" y="15072"/>
                  </a:lnTo>
                  <a:lnTo>
                    <a:pt x="43730" y="10158"/>
                  </a:lnTo>
                  <a:lnTo>
                    <a:pt x="43523" y="9167"/>
                  </a:lnTo>
                  <a:lnTo>
                    <a:pt x="43317" y="8259"/>
                  </a:lnTo>
                  <a:lnTo>
                    <a:pt x="43069" y="7433"/>
                  </a:lnTo>
                  <a:lnTo>
                    <a:pt x="42780" y="6607"/>
                  </a:lnTo>
                  <a:lnTo>
                    <a:pt x="42491" y="5864"/>
                  </a:lnTo>
                  <a:lnTo>
                    <a:pt x="42202" y="5162"/>
                  </a:lnTo>
                  <a:lnTo>
                    <a:pt x="41872" y="4501"/>
                  </a:lnTo>
                  <a:lnTo>
                    <a:pt x="41541" y="3882"/>
                  </a:lnTo>
                  <a:lnTo>
                    <a:pt x="41211" y="3345"/>
                  </a:lnTo>
                  <a:lnTo>
                    <a:pt x="40839" y="2849"/>
                  </a:lnTo>
                  <a:lnTo>
                    <a:pt x="40426" y="2354"/>
                  </a:lnTo>
                  <a:lnTo>
                    <a:pt x="40055" y="1941"/>
                  </a:lnTo>
                  <a:lnTo>
                    <a:pt x="39601" y="1569"/>
                  </a:lnTo>
                  <a:lnTo>
                    <a:pt x="39188" y="1239"/>
                  </a:lnTo>
                  <a:lnTo>
                    <a:pt x="38733" y="950"/>
                  </a:lnTo>
                  <a:lnTo>
                    <a:pt x="38279" y="702"/>
                  </a:lnTo>
                  <a:lnTo>
                    <a:pt x="37784" y="496"/>
                  </a:lnTo>
                  <a:lnTo>
                    <a:pt x="37288" y="330"/>
                  </a:lnTo>
                  <a:lnTo>
                    <a:pt x="36793" y="165"/>
                  </a:lnTo>
                  <a:lnTo>
                    <a:pt x="36256" y="83"/>
                  </a:lnTo>
                  <a:lnTo>
                    <a:pt x="35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1" name="Google Shape;1981;p28"/>
            <p:cNvGrpSpPr/>
            <p:nvPr/>
          </p:nvGrpSpPr>
          <p:grpSpPr>
            <a:xfrm rot="5400000">
              <a:off x="8007671" y="-590196"/>
              <a:ext cx="939304" cy="863856"/>
              <a:chOff x="3644250" y="3395750"/>
              <a:chExt cx="499550" cy="459400"/>
            </a:xfrm>
          </p:grpSpPr>
          <p:sp>
            <p:nvSpPr>
              <p:cNvPr id="1982" name="Google Shape;1982;p28"/>
              <p:cNvSpPr/>
              <p:nvPr/>
            </p:nvSpPr>
            <p:spPr>
              <a:xfrm>
                <a:off x="3999050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8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8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6" y="972"/>
                    </a:lnTo>
                    <a:lnTo>
                      <a:pt x="1383" y="710"/>
                    </a:lnTo>
                    <a:lnTo>
                      <a:pt x="1346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28"/>
              <p:cNvSpPr/>
              <p:nvPr/>
            </p:nvSpPr>
            <p:spPr>
              <a:xfrm>
                <a:off x="3829125" y="36077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75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28"/>
              <p:cNvSpPr/>
              <p:nvPr/>
            </p:nvSpPr>
            <p:spPr>
              <a:xfrm>
                <a:off x="39393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972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8"/>
              <p:cNvSpPr/>
              <p:nvPr/>
            </p:nvSpPr>
            <p:spPr>
              <a:xfrm>
                <a:off x="393462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4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88" y="187"/>
                    </a:lnTo>
                    <a:lnTo>
                      <a:pt x="113" y="299"/>
                    </a:lnTo>
                    <a:lnTo>
                      <a:pt x="38" y="448"/>
                    </a:lnTo>
                    <a:lnTo>
                      <a:pt x="1" y="672"/>
                    </a:lnTo>
                    <a:lnTo>
                      <a:pt x="38" y="934"/>
                    </a:lnTo>
                    <a:lnTo>
                      <a:pt x="113" y="1083"/>
                    </a:lnTo>
                    <a:lnTo>
                      <a:pt x="188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6" y="934"/>
                    </a:lnTo>
                    <a:lnTo>
                      <a:pt x="1383" y="672"/>
                    </a:lnTo>
                    <a:lnTo>
                      <a:pt x="1346" y="448"/>
                    </a:lnTo>
                    <a:lnTo>
                      <a:pt x="1271" y="299"/>
                    </a:lnTo>
                    <a:lnTo>
                      <a:pt x="1196" y="187"/>
                    </a:lnTo>
                    <a:lnTo>
                      <a:pt x="1121" y="112"/>
                    </a:lnTo>
                    <a:lnTo>
                      <a:pt x="1009" y="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8"/>
              <p:cNvSpPr/>
              <p:nvPr/>
            </p:nvSpPr>
            <p:spPr>
              <a:xfrm>
                <a:off x="4027075" y="3635725"/>
                <a:ext cx="345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82" extrusionOk="0">
                    <a:moveTo>
                      <a:pt x="523" y="0"/>
                    </a:moveTo>
                    <a:lnTo>
                      <a:pt x="374" y="37"/>
                    </a:lnTo>
                    <a:lnTo>
                      <a:pt x="262" y="112"/>
                    </a:lnTo>
                    <a:lnTo>
                      <a:pt x="150" y="187"/>
                    </a:lnTo>
                    <a:lnTo>
                      <a:pt x="75" y="299"/>
                    </a:lnTo>
                    <a:lnTo>
                      <a:pt x="38" y="448"/>
                    </a:lnTo>
                    <a:lnTo>
                      <a:pt x="0" y="672"/>
                    </a:lnTo>
                    <a:lnTo>
                      <a:pt x="38" y="934"/>
                    </a:lnTo>
                    <a:lnTo>
                      <a:pt x="75" y="1083"/>
                    </a:lnTo>
                    <a:lnTo>
                      <a:pt x="150" y="1195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4" y="1270"/>
                    </a:lnTo>
                    <a:lnTo>
                      <a:pt x="1196" y="1195"/>
                    </a:lnTo>
                    <a:lnTo>
                      <a:pt x="1270" y="1083"/>
                    </a:lnTo>
                    <a:lnTo>
                      <a:pt x="1308" y="934"/>
                    </a:lnTo>
                    <a:lnTo>
                      <a:pt x="1382" y="672"/>
                    </a:lnTo>
                    <a:lnTo>
                      <a:pt x="1308" y="448"/>
                    </a:lnTo>
                    <a:lnTo>
                      <a:pt x="1270" y="299"/>
                    </a:lnTo>
                    <a:lnTo>
                      <a:pt x="1196" y="187"/>
                    </a:lnTo>
                    <a:lnTo>
                      <a:pt x="1084" y="112"/>
                    </a:lnTo>
                    <a:lnTo>
                      <a:pt x="971" y="37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28"/>
              <p:cNvSpPr/>
              <p:nvPr/>
            </p:nvSpPr>
            <p:spPr>
              <a:xfrm>
                <a:off x="3920625" y="352460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1"/>
                    </a:move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271"/>
                    </a:lnTo>
                    <a:lnTo>
                      <a:pt x="412" y="1345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28"/>
              <p:cNvSpPr/>
              <p:nvPr/>
            </p:nvSpPr>
            <p:spPr>
              <a:xfrm>
                <a:off x="3824450" y="3505925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6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6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4" y="1420"/>
                    </a:lnTo>
                    <a:lnTo>
                      <a:pt x="823" y="1420"/>
                    </a:lnTo>
                    <a:lnTo>
                      <a:pt x="972" y="1383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3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28"/>
              <p:cNvSpPr/>
              <p:nvPr/>
            </p:nvSpPr>
            <p:spPr>
              <a:xfrm>
                <a:off x="3727350" y="361237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75" y="1084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1"/>
                    </a:lnTo>
                    <a:lnTo>
                      <a:pt x="1383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28"/>
              <p:cNvSpPr/>
              <p:nvPr/>
            </p:nvSpPr>
            <p:spPr>
              <a:xfrm>
                <a:off x="3856200" y="37272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710" y="0"/>
                    </a:moveTo>
                    <a:lnTo>
                      <a:pt x="524" y="38"/>
                    </a:lnTo>
                    <a:lnTo>
                      <a:pt x="412" y="75"/>
                    </a:lnTo>
                    <a:lnTo>
                      <a:pt x="262" y="150"/>
                    </a:lnTo>
                    <a:lnTo>
                      <a:pt x="187" y="224"/>
                    </a:lnTo>
                    <a:lnTo>
                      <a:pt x="113" y="336"/>
                    </a:lnTo>
                    <a:lnTo>
                      <a:pt x="38" y="448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4" y="1419"/>
                    </a:lnTo>
                    <a:lnTo>
                      <a:pt x="860" y="1419"/>
                    </a:lnTo>
                    <a:lnTo>
                      <a:pt x="1009" y="1382"/>
                    </a:lnTo>
                    <a:lnTo>
                      <a:pt x="1121" y="1307"/>
                    </a:lnTo>
                    <a:lnTo>
                      <a:pt x="1196" y="1195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8"/>
                    </a:lnTo>
                    <a:lnTo>
                      <a:pt x="1271" y="336"/>
                    </a:lnTo>
                    <a:lnTo>
                      <a:pt x="1196" y="224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60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28"/>
              <p:cNvSpPr/>
              <p:nvPr/>
            </p:nvSpPr>
            <p:spPr>
              <a:xfrm>
                <a:off x="3755375" y="3731875"/>
                <a:ext cx="3362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1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7" y="449"/>
                    </a:lnTo>
                    <a:lnTo>
                      <a:pt x="0" y="711"/>
                    </a:lnTo>
                    <a:lnTo>
                      <a:pt x="37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83"/>
                    </a:lnTo>
                    <a:lnTo>
                      <a:pt x="1083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1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50"/>
                    </a:lnTo>
                    <a:lnTo>
                      <a:pt x="971" y="76"/>
                    </a:lnTo>
                    <a:lnTo>
                      <a:pt x="822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28"/>
              <p:cNvSpPr/>
              <p:nvPr/>
            </p:nvSpPr>
            <p:spPr>
              <a:xfrm>
                <a:off x="3750700" y="349660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673" y="0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4"/>
                    </a:lnTo>
                    <a:lnTo>
                      <a:pt x="75" y="336"/>
                    </a:lnTo>
                    <a:lnTo>
                      <a:pt x="38" y="448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75" y="1121"/>
                    </a:lnTo>
                    <a:lnTo>
                      <a:pt x="150" y="1195"/>
                    </a:lnTo>
                    <a:lnTo>
                      <a:pt x="262" y="1307"/>
                    </a:lnTo>
                    <a:lnTo>
                      <a:pt x="374" y="1382"/>
                    </a:lnTo>
                    <a:lnTo>
                      <a:pt x="523" y="1419"/>
                    </a:lnTo>
                    <a:lnTo>
                      <a:pt x="822" y="1419"/>
                    </a:lnTo>
                    <a:lnTo>
                      <a:pt x="971" y="1382"/>
                    </a:lnTo>
                    <a:lnTo>
                      <a:pt x="1083" y="1307"/>
                    </a:lnTo>
                    <a:lnTo>
                      <a:pt x="1196" y="1195"/>
                    </a:lnTo>
                    <a:lnTo>
                      <a:pt x="1270" y="1121"/>
                    </a:lnTo>
                    <a:lnTo>
                      <a:pt x="1308" y="971"/>
                    </a:lnTo>
                    <a:lnTo>
                      <a:pt x="1345" y="710"/>
                    </a:lnTo>
                    <a:lnTo>
                      <a:pt x="1308" y="448"/>
                    </a:lnTo>
                    <a:lnTo>
                      <a:pt x="1270" y="336"/>
                    </a:lnTo>
                    <a:lnTo>
                      <a:pt x="1196" y="224"/>
                    </a:lnTo>
                    <a:lnTo>
                      <a:pt x="1083" y="150"/>
                    </a:lnTo>
                    <a:lnTo>
                      <a:pt x="971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28"/>
              <p:cNvSpPr/>
              <p:nvPr/>
            </p:nvSpPr>
            <p:spPr>
              <a:xfrm>
                <a:off x="3915975" y="341350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4"/>
                    </a:lnTo>
                    <a:lnTo>
                      <a:pt x="112" y="336"/>
                    </a:lnTo>
                    <a:lnTo>
                      <a:pt x="75" y="448"/>
                    </a:lnTo>
                    <a:lnTo>
                      <a:pt x="0" y="710"/>
                    </a:lnTo>
                    <a:lnTo>
                      <a:pt x="75" y="971"/>
                    </a:lnTo>
                    <a:lnTo>
                      <a:pt x="112" y="1121"/>
                    </a:lnTo>
                    <a:lnTo>
                      <a:pt x="187" y="1233"/>
                    </a:lnTo>
                    <a:lnTo>
                      <a:pt x="299" y="1307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7"/>
                    </a:lnTo>
                    <a:lnTo>
                      <a:pt x="1195" y="1233"/>
                    </a:lnTo>
                    <a:lnTo>
                      <a:pt x="1270" y="1121"/>
                    </a:lnTo>
                    <a:lnTo>
                      <a:pt x="1345" y="971"/>
                    </a:lnTo>
                    <a:lnTo>
                      <a:pt x="1382" y="710"/>
                    </a:lnTo>
                    <a:lnTo>
                      <a:pt x="1345" y="448"/>
                    </a:lnTo>
                    <a:lnTo>
                      <a:pt x="1270" y="336"/>
                    </a:lnTo>
                    <a:lnTo>
                      <a:pt x="1195" y="224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28"/>
              <p:cNvSpPr/>
              <p:nvPr/>
            </p:nvSpPr>
            <p:spPr>
              <a:xfrm>
                <a:off x="4013075" y="3422825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2" y="1"/>
                    </a:moveTo>
                    <a:lnTo>
                      <a:pt x="523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112" y="1121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3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971" y="1383"/>
                    </a:lnTo>
                    <a:lnTo>
                      <a:pt x="1121" y="1308"/>
                    </a:lnTo>
                    <a:lnTo>
                      <a:pt x="1195" y="1196"/>
                    </a:lnTo>
                    <a:lnTo>
                      <a:pt x="1270" y="1121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1" y="150"/>
                    </a:lnTo>
                    <a:lnTo>
                      <a:pt x="971" y="75"/>
                    </a:lnTo>
                    <a:lnTo>
                      <a:pt x="859" y="38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28"/>
              <p:cNvSpPr/>
              <p:nvPr/>
            </p:nvSpPr>
            <p:spPr>
              <a:xfrm>
                <a:off x="4096175" y="35479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2" y="299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1"/>
                    </a:lnTo>
                    <a:lnTo>
                      <a:pt x="112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2"/>
                    </a:lnTo>
                    <a:lnTo>
                      <a:pt x="672" y="1420"/>
                    </a:lnTo>
                    <a:lnTo>
                      <a:pt x="859" y="1382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3"/>
                    </a:lnTo>
                    <a:lnTo>
                      <a:pt x="1307" y="971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299"/>
                    </a:lnTo>
                    <a:lnTo>
                      <a:pt x="1195" y="224"/>
                    </a:lnTo>
                    <a:lnTo>
                      <a:pt x="1083" y="112"/>
                    </a:lnTo>
                    <a:lnTo>
                      <a:pt x="971" y="38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28"/>
              <p:cNvSpPr/>
              <p:nvPr/>
            </p:nvSpPr>
            <p:spPr>
              <a:xfrm>
                <a:off x="4110175" y="3672125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1"/>
                    </a:lnTo>
                    <a:lnTo>
                      <a:pt x="374" y="1345"/>
                    </a:lnTo>
                    <a:lnTo>
                      <a:pt x="523" y="1420"/>
                    </a:lnTo>
                    <a:lnTo>
                      <a:pt x="822" y="1420"/>
                    </a:lnTo>
                    <a:lnTo>
                      <a:pt x="971" y="1345"/>
                    </a:lnTo>
                    <a:lnTo>
                      <a:pt x="1084" y="1271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1" y="7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28"/>
              <p:cNvSpPr/>
              <p:nvPr/>
            </p:nvSpPr>
            <p:spPr>
              <a:xfrm>
                <a:off x="4041075" y="37739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524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3"/>
                    </a:lnTo>
                    <a:lnTo>
                      <a:pt x="673" y="1420"/>
                    </a:lnTo>
                    <a:lnTo>
                      <a:pt x="822" y="1383"/>
                    </a:lnTo>
                    <a:lnTo>
                      <a:pt x="972" y="1345"/>
                    </a:lnTo>
                    <a:lnTo>
                      <a:pt x="1084" y="1270"/>
                    </a:lnTo>
                    <a:lnTo>
                      <a:pt x="1196" y="1196"/>
                    </a:lnTo>
                    <a:lnTo>
                      <a:pt x="1270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0" y="299"/>
                    </a:lnTo>
                    <a:lnTo>
                      <a:pt x="1196" y="225"/>
                    </a:lnTo>
                    <a:lnTo>
                      <a:pt x="1084" y="113"/>
                    </a:lnTo>
                    <a:lnTo>
                      <a:pt x="972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28"/>
              <p:cNvSpPr/>
              <p:nvPr/>
            </p:nvSpPr>
            <p:spPr>
              <a:xfrm>
                <a:off x="3911300" y="38196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3" y="1"/>
                    </a:moveTo>
                    <a:lnTo>
                      <a:pt x="411" y="75"/>
                    </a:lnTo>
                    <a:lnTo>
                      <a:pt x="299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75" y="449"/>
                    </a:lnTo>
                    <a:lnTo>
                      <a:pt x="0" y="710"/>
                    </a:lnTo>
                    <a:lnTo>
                      <a:pt x="75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99" y="1271"/>
                    </a:lnTo>
                    <a:lnTo>
                      <a:pt x="411" y="1345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9" y="1345"/>
                    </a:lnTo>
                    <a:lnTo>
                      <a:pt x="1121" y="1271"/>
                    </a:lnTo>
                    <a:lnTo>
                      <a:pt x="1233" y="1196"/>
                    </a:lnTo>
                    <a:lnTo>
                      <a:pt x="1307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307" y="337"/>
                    </a:lnTo>
                    <a:lnTo>
                      <a:pt x="1233" y="225"/>
                    </a:lnTo>
                    <a:lnTo>
                      <a:pt x="1121" y="150"/>
                    </a:lnTo>
                    <a:lnTo>
                      <a:pt x="1009" y="7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28"/>
              <p:cNvSpPr/>
              <p:nvPr/>
            </p:nvSpPr>
            <p:spPr>
              <a:xfrm>
                <a:off x="3810450" y="3814975"/>
                <a:ext cx="336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1" extrusionOk="0">
                    <a:moveTo>
                      <a:pt x="673" y="1"/>
                    </a:moveTo>
                    <a:lnTo>
                      <a:pt x="524" y="38"/>
                    </a:lnTo>
                    <a:lnTo>
                      <a:pt x="374" y="76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1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45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45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1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6"/>
                    </a:lnTo>
                    <a:lnTo>
                      <a:pt x="822" y="3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28"/>
              <p:cNvSpPr/>
              <p:nvPr/>
            </p:nvSpPr>
            <p:spPr>
              <a:xfrm>
                <a:off x="3819800" y="3395750"/>
                <a:ext cx="336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20" extrusionOk="0">
                    <a:moveTo>
                      <a:pt x="523" y="1"/>
                    </a:moveTo>
                    <a:lnTo>
                      <a:pt x="374" y="38"/>
                    </a:lnTo>
                    <a:lnTo>
                      <a:pt x="262" y="113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0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3" y="1383"/>
                    </a:lnTo>
                    <a:lnTo>
                      <a:pt x="672" y="1420"/>
                    </a:lnTo>
                    <a:lnTo>
                      <a:pt x="822" y="1383"/>
                    </a:lnTo>
                    <a:lnTo>
                      <a:pt x="971" y="1345"/>
                    </a:lnTo>
                    <a:lnTo>
                      <a:pt x="1083" y="1270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07" y="972"/>
                    </a:lnTo>
                    <a:lnTo>
                      <a:pt x="1345" y="710"/>
                    </a:lnTo>
                    <a:lnTo>
                      <a:pt x="1307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083" y="113"/>
                    </a:lnTo>
                    <a:lnTo>
                      <a:pt x="971" y="3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28"/>
              <p:cNvSpPr/>
              <p:nvPr/>
            </p:nvSpPr>
            <p:spPr>
              <a:xfrm>
                <a:off x="3704025" y="3409750"/>
                <a:ext cx="3455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1" extrusionOk="0">
                    <a:moveTo>
                      <a:pt x="523" y="1"/>
                    </a:moveTo>
                    <a:lnTo>
                      <a:pt x="411" y="38"/>
                    </a:lnTo>
                    <a:lnTo>
                      <a:pt x="261" y="113"/>
                    </a:lnTo>
                    <a:lnTo>
                      <a:pt x="187" y="188"/>
                    </a:lnTo>
                    <a:lnTo>
                      <a:pt x="112" y="300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35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271"/>
                    </a:lnTo>
                    <a:lnTo>
                      <a:pt x="411" y="1345"/>
                    </a:lnTo>
                    <a:lnTo>
                      <a:pt x="523" y="1383"/>
                    </a:lnTo>
                    <a:lnTo>
                      <a:pt x="710" y="1420"/>
                    </a:lnTo>
                    <a:lnTo>
                      <a:pt x="859" y="1383"/>
                    </a:lnTo>
                    <a:lnTo>
                      <a:pt x="1008" y="1345"/>
                    </a:lnTo>
                    <a:lnTo>
                      <a:pt x="1120" y="1271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35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00"/>
                    </a:lnTo>
                    <a:lnTo>
                      <a:pt x="1195" y="188"/>
                    </a:lnTo>
                    <a:lnTo>
                      <a:pt x="1120" y="113"/>
                    </a:lnTo>
                    <a:lnTo>
                      <a:pt x="1008" y="38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8"/>
              <p:cNvSpPr/>
              <p:nvPr/>
            </p:nvSpPr>
            <p:spPr>
              <a:xfrm>
                <a:off x="3662925" y="3510600"/>
                <a:ext cx="336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50" y="225"/>
                    </a:lnTo>
                    <a:lnTo>
                      <a:pt x="75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75" y="1084"/>
                    </a:lnTo>
                    <a:lnTo>
                      <a:pt x="150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22" y="1420"/>
                    </a:lnTo>
                    <a:lnTo>
                      <a:pt x="972" y="1382"/>
                    </a:lnTo>
                    <a:lnTo>
                      <a:pt x="1084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08" y="972"/>
                    </a:lnTo>
                    <a:lnTo>
                      <a:pt x="1345" y="710"/>
                    </a:lnTo>
                    <a:lnTo>
                      <a:pt x="1308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084" y="150"/>
                    </a:lnTo>
                    <a:lnTo>
                      <a:pt x="972" y="75"/>
                    </a:lnTo>
                    <a:lnTo>
                      <a:pt x="822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28"/>
              <p:cNvSpPr/>
              <p:nvPr/>
            </p:nvSpPr>
            <p:spPr>
              <a:xfrm>
                <a:off x="3644250" y="36310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524" y="0"/>
                    </a:moveTo>
                    <a:lnTo>
                      <a:pt x="374" y="38"/>
                    </a:lnTo>
                    <a:lnTo>
                      <a:pt x="262" y="112"/>
                    </a:lnTo>
                    <a:lnTo>
                      <a:pt x="187" y="224"/>
                    </a:lnTo>
                    <a:lnTo>
                      <a:pt x="113" y="299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1"/>
                    </a:lnTo>
                    <a:lnTo>
                      <a:pt x="113" y="1083"/>
                    </a:lnTo>
                    <a:lnTo>
                      <a:pt x="187" y="1196"/>
                    </a:lnTo>
                    <a:lnTo>
                      <a:pt x="262" y="1270"/>
                    </a:lnTo>
                    <a:lnTo>
                      <a:pt x="374" y="1345"/>
                    </a:lnTo>
                    <a:lnTo>
                      <a:pt x="524" y="1382"/>
                    </a:lnTo>
                    <a:lnTo>
                      <a:pt x="673" y="1420"/>
                    </a:lnTo>
                    <a:lnTo>
                      <a:pt x="860" y="1382"/>
                    </a:lnTo>
                    <a:lnTo>
                      <a:pt x="972" y="1345"/>
                    </a:lnTo>
                    <a:lnTo>
                      <a:pt x="1121" y="1270"/>
                    </a:lnTo>
                    <a:lnTo>
                      <a:pt x="1196" y="1196"/>
                    </a:lnTo>
                    <a:lnTo>
                      <a:pt x="1271" y="1083"/>
                    </a:lnTo>
                    <a:lnTo>
                      <a:pt x="1345" y="971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299"/>
                    </a:lnTo>
                    <a:lnTo>
                      <a:pt x="1196" y="224"/>
                    </a:lnTo>
                    <a:lnTo>
                      <a:pt x="1121" y="112"/>
                    </a:lnTo>
                    <a:lnTo>
                      <a:pt x="972" y="3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8"/>
              <p:cNvSpPr/>
              <p:nvPr/>
            </p:nvSpPr>
            <p:spPr>
              <a:xfrm>
                <a:off x="3644250" y="3722550"/>
                <a:ext cx="345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20" extrusionOk="0">
                    <a:moveTo>
                      <a:pt x="673" y="0"/>
                    </a:moveTo>
                    <a:lnTo>
                      <a:pt x="524" y="38"/>
                    </a:lnTo>
                    <a:lnTo>
                      <a:pt x="374" y="75"/>
                    </a:lnTo>
                    <a:lnTo>
                      <a:pt x="262" y="150"/>
                    </a:lnTo>
                    <a:lnTo>
                      <a:pt x="187" y="225"/>
                    </a:lnTo>
                    <a:lnTo>
                      <a:pt x="113" y="337"/>
                    </a:lnTo>
                    <a:lnTo>
                      <a:pt x="38" y="449"/>
                    </a:lnTo>
                    <a:lnTo>
                      <a:pt x="1" y="710"/>
                    </a:lnTo>
                    <a:lnTo>
                      <a:pt x="38" y="972"/>
                    </a:lnTo>
                    <a:lnTo>
                      <a:pt x="113" y="1084"/>
                    </a:lnTo>
                    <a:lnTo>
                      <a:pt x="187" y="1196"/>
                    </a:lnTo>
                    <a:lnTo>
                      <a:pt x="262" y="1308"/>
                    </a:lnTo>
                    <a:lnTo>
                      <a:pt x="374" y="1382"/>
                    </a:lnTo>
                    <a:lnTo>
                      <a:pt x="524" y="1420"/>
                    </a:lnTo>
                    <a:lnTo>
                      <a:pt x="860" y="1420"/>
                    </a:lnTo>
                    <a:lnTo>
                      <a:pt x="972" y="1382"/>
                    </a:lnTo>
                    <a:lnTo>
                      <a:pt x="1121" y="1308"/>
                    </a:lnTo>
                    <a:lnTo>
                      <a:pt x="1196" y="1196"/>
                    </a:lnTo>
                    <a:lnTo>
                      <a:pt x="1271" y="1084"/>
                    </a:lnTo>
                    <a:lnTo>
                      <a:pt x="1345" y="972"/>
                    </a:lnTo>
                    <a:lnTo>
                      <a:pt x="1383" y="710"/>
                    </a:lnTo>
                    <a:lnTo>
                      <a:pt x="1345" y="449"/>
                    </a:lnTo>
                    <a:lnTo>
                      <a:pt x="1271" y="337"/>
                    </a:lnTo>
                    <a:lnTo>
                      <a:pt x="1196" y="225"/>
                    </a:lnTo>
                    <a:lnTo>
                      <a:pt x="1121" y="150"/>
                    </a:lnTo>
                    <a:lnTo>
                      <a:pt x="972" y="75"/>
                    </a:lnTo>
                    <a:lnTo>
                      <a:pt x="860" y="38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28"/>
              <p:cNvSpPr/>
              <p:nvPr/>
            </p:nvSpPr>
            <p:spPr>
              <a:xfrm>
                <a:off x="3704025" y="3805650"/>
                <a:ext cx="3455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420" extrusionOk="0">
                    <a:moveTo>
                      <a:pt x="710" y="0"/>
                    </a:moveTo>
                    <a:lnTo>
                      <a:pt x="523" y="38"/>
                    </a:lnTo>
                    <a:lnTo>
                      <a:pt x="411" y="75"/>
                    </a:lnTo>
                    <a:lnTo>
                      <a:pt x="261" y="150"/>
                    </a:lnTo>
                    <a:lnTo>
                      <a:pt x="187" y="225"/>
                    </a:lnTo>
                    <a:lnTo>
                      <a:pt x="112" y="337"/>
                    </a:lnTo>
                    <a:lnTo>
                      <a:pt x="37" y="449"/>
                    </a:lnTo>
                    <a:lnTo>
                      <a:pt x="0" y="710"/>
                    </a:lnTo>
                    <a:lnTo>
                      <a:pt x="37" y="972"/>
                    </a:lnTo>
                    <a:lnTo>
                      <a:pt x="112" y="1084"/>
                    </a:lnTo>
                    <a:lnTo>
                      <a:pt x="187" y="1196"/>
                    </a:lnTo>
                    <a:lnTo>
                      <a:pt x="261" y="1308"/>
                    </a:lnTo>
                    <a:lnTo>
                      <a:pt x="411" y="1382"/>
                    </a:lnTo>
                    <a:lnTo>
                      <a:pt x="523" y="1420"/>
                    </a:lnTo>
                    <a:lnTo>
                      <a:pt x="859" y="1420"/>
                    </a:lnTo>
                    <a:lnTo>
                      <a:pt x="1008" y="1382"/>
                    </a:lnTo>
                    <a:lnTo>
                      <a:pt x="1120" y="1308"/>
                    </a:lnTo>
                    <a:lnTo>
                      <a:pt x="1195" y="1196"/>
                    </a:lnTo>
                    <a:lnTo>
                      <a:pt x="1270" y="1084"/>
                    </a:lnTo>
                    <a:lnTo>
                      <a:pt x="1345" y="972"/>
                    </a:lnTo>
                    <a:lnTo>
                      <a:pt x="1382" y="710"/>
                    </a:lnTo>
                    <a:lnTo>
                      <a:pt x="1345" y="449"/>
                    </a:lnTo>
                    <a:lnTo>
                      <a:pt x="1270" y="337"/>
                    </a:lnTo>
                    <a:lnTo>
                      <a:pt x="1195" y="225"/>
                    </a:lnTo>
                    <a:lnTo>
                      <a:pt x="1120" y="150"/>
                    </a:lnTo>
                    <a:lnTo>
                      <a:pt x="1008" y="75"/>
                    </a:lnTo>
                    <a:lnTo>
                      <a:pt x="859" y="38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8" r:id="rId5"/>
    <p:sldLayoutId id="2147483666" r:id="rId6"/>
    <p:sldLayoutId id="2147483667" r:id="rId7"/>
    <p:sldLayoutId id="2147483673" r:id="rId8"/>
    <p:sldLayoutId id="214748367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32"/>
          <p:cNvSpPr/>
          <p:nvPr/>
        </p:nvSpPr>
        <p:spPr>
          <a:xfrm>
            <a:off x="2314457" y="3552062"/>
            <a:ext cx="4445911" cy="641625"/>
          </a:xfrm>
          <a:custGeom>
            <a:avLst/>
            <a:gdLst/>
            <a:ahLst/>
            <a:cxnLst/>
            <a:rect l="l" t="t" r="r" b="b"/>
            <a:pathLst>
              <a:path w="101912" h="16684" extrusionOk="0">
                <a:moveTo>
                  <a:pt x="98567" y="1"/>
                </a:moveTo>
                <a:lnTo>
                  <a:pt x="3014" y="2230"/>
                </a:lnTo>
                <a:lnTo>
                  <a:pt x="2725" y="2272"/>
                </a:lnTo>
                <a:lnTo>
                  <a:pt x="2478" y="2354"/>
                </a:lnTo>
                <a:lnTo>
                  <a:pt x="2230" y="2437"/>
                </a:lnTo>
                <a:lnTo>
                  <a:pt x="1982" y="2561"/>
                </a:lnTo>
                <a:lnTo>
                  <a:pt x="1487" y="2850"/>
                </a:lnTo>
                <a:lnTo>
                  <a:pt x="1115" y="3180"/>
                </a:lnTo>
                <a:lnTo>
                  <a:pt x="785" y="3634"/>
                </a:lnTo>
                <a:lnTo>
                  <a:pt x="537" y="4089"/>
                </a:lnTo>
                <a:lnTo>
                  <a:pt x="413" y="4336"/>
                </a:lnTo>
                <a:lnTo>
                  <a:pt x="372" y="4625"/>
                </a:lnTo>
                <a:lnTo>
                  <a:pt x="289" y="4873"/>
                </a:lnTo>
                <a:lnTo>
                  <a:pt x="289" y="5162"/>
                </a:lnTo>
                <a:lnTo>
                  <a:pt x="0" y="13545"/>
                </a:lnTo>
                <a:lnTo>
                  <a:pt x="41" y="13875"/>
                </a:lnTo>
                <a:lnTo>
                  <a:pt x="83" y="14164"/>
                </a:lnTo>
                <a:lnTo>
                  <a:pt x="124" y="14495"/>
                </a:lnTo>
                <a:lnTo>
                  <a:pt x="248" y="14784"/>
                </a:lnTo>
                <a:lnTo>
                  <a:pt x="372" y="15031"/>
                </a:lnTo>
                <a:lnTo>
                  <a:pt x="496" y="15320"/>
                </a:lnTo>
                <a:lnTo>
                  <a:pt x="702" y="15568"/>
                </a:lnTo>
                <a:lnTo>
                  <a:pt x="867" y="15775"/>
                </a:lnTo>
                <a:lnTo>
                  <a:pt x="1115" y="15981"/>
                </a:lnTo>
                <a:lnTo>
                  <a:pt x="1363" y="16146"/>
                </a:lnTo>
                <a:lnTo>
                  <a:pt x="1610" y="16311"/>
                </a:lnTo>
                <a:lnTo>
                  <a:pt x="1858" y="16435"/>
                </a:lnTo>
                <a:lnTo>
                  <a:pt x="2147" y="16559"/>
                </a:lnTo>
                <a:lnTo>
                  <a:pt x="2478" y="16642"/>
                </a:lnTo>
                <a:lnTo>
                  <a:pt x="2767" y="16683"/>
                </a:lnTo>
                <a:lnTo>
                  <a:pt x="3097" y="16683"/>
                </a:lnTo>
                <a:lnTo>
                  <a:pt x="97205" y="16394"/>
                </a:lnTo>
                <a:lnTo>
                  <a:pt x="97741" y="16311"/>
                </a:lnTo>
                <a:lnTo>
                  <a:pt x="98278" y="16188"/>
                </a:lnTo>
                <a:lnTo>
                  <a:pt x="98732" y="15940"/>
                </a:lnTo>
                <a:lnTo>
                  <a:pt x="99145" y="15651"/>
                </a:lnTo>
                <a:lnTo>
                  <a:pt x="99517" y="15279"/>
                </a:lnTo>
                <a:lnTo>
                  <a:pt x="99806" y="14825"/>
                </a:lnTo>
                <a:lnTo>
                  <a:pt x="100054" y="14371"/>
                </a:lnTo>
                <a:lnTo>
                  <a:pt x="100178" y="13834"/>
                </a:lnTo>
                <a:lnTo>
                  <a:pt x="101871" y="3552"/>
                </a:lnTo>
                <a:lnTo>
                  <a:pt x="101912" y="3180"/>
                </a:lnTo>
                <a:lnTo>
                  <a:pt x="101912" y="2809"/>
                </a:lnTo>
                <a:lnTo>
                  <a:pt x="101871" y="2478"/>
                </a:lnTo>
                <a:lnTo>
                  <a:pt x="101788" y="2107"/>
                </a:lnTo>
                <a:lnTo>
                  <a:pt x="101664" y="1818"/>
                </a:lnTo>
                <a:lnTo>
                  <a:pt x="101499" y="1487"/>
                </a:lnTo>
                <a:lnTo>
                  <a:pt x="101293" y="1198"/>
                </a:lnTo>
                <a:lnTo>
                  <a:pt x="101086" y="950"/>
                </a:lnTo>
                <a:lnTo>
                  <a:pt x="100838" y="744"/>
                </a:lnTo>
                <a:lnTo>
                  <a:pt x="100591" y="537"/>
                </a:lnTo>
                <a:lnTo>
                  <a:pt x="100302" y="331"/>
                </a:lnTo>
                <a:lnTo>
                  <a:pt x="99971" y="207"/>
                </a:lnTo>
                <a:lnTo>
                  <a:pt x="99641" y="83"/>
                </a:lnTo>
                <a:lnTo>
                  <a:pt x="99311" y="42"/>
                </a:lnTo>
                <a:lnTo>
                  <a:pt x="98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32"/>
          <p:cNvSpPr txBox="1">
            <a:spLocks noGrp="1"/>
          </p:cNvSpPr>
          <p:nvPr>
            <p:ph type="ctrTitle"/>
          </p:nvPr>
        </p:nvSpPr>
        <p:spPr>
          <a:xfrm>
            <a:off x="1661711" y="544467"/>
            <a:ext cx="5133300" cy="3245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100" dirty="0"/>
            </a:br>
            <a:r>
              <a:rPr lang="en" sz="4800" dirty="0"/>
              <a:t>Career Hive</a:t>
            </a:r>
            <a:br>
              <a:rPr lang="en" sz="4100" dirty="0"/>
            </a:b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2019" name="Google Shape;2019;p32"/>
          <p:cNvSpPr/>
          <p:nvPr/>
        </p:nvSpPr>
        <p:spPr>
          <a:xfrm>
            <a:off x="1669985" y="2901847"/>
            <a:ext cx="393831" cy="407794"/>
          </a:xfrm>
          <a:custGeom>
            <a:avLst/>
            <a:gdLst/>
            <a:ahLst/>
            <a:cxnLst/>
            <a:rect l="l" t="t" r="r" b="b"/>
            <a:pathLst>
              <a:path w="13708" h="14194" extrusionOk="0">
                <a:moveTo>
                  <a:pt x="10010" y="2839"/>
                </a:moveTo>
                <a:lnTo>
                  <a:pt x="9936" y="2877"/>
                </a:lnTo>
                <a:lnTo>
                  <a:pt x="9936" y="2839"/>
                </a:lnTo>
                <a:close/>
                <a:moveTo>
                  <a:pt x="1084" y="7359"/>
                </a:moveTo>
                <a:lnTo>
                  <a:pt x="1084" y="7433"/>
                </a:lnTo>
                <a:lnTo>
                  <a:pt x="1084" y="7508"/>
                </a:lnTo>
                <a:lnTo>
                  <a:pt x="1047" y="7583"/>
                </a:lnTo>
                <a:lnTo>
                  <a:pt x="1009" y="7657"/>
                </a:lnTo>
                <a:lnTo>
                  <a:pt x="1047" y="7508"/>
                </a:lnTo>
                <a:lnTo>
                  <a:pt x="1084" y="7359"/>
                </a:lnTo>
                <a:close/>
                <a:moveTo>
                  <a:pt x="6163" y="1"/>
                </a:moveTo>
                <a:lnTo>
                  <a:pt x="5977" y="76"/>
                </a:lnTo>
                <a:lnTo>
                  <a:pt x="5827" y="225"/>
                </a:lnTo>
                <a:lnTo>
                  <a:pt x="5753" y="300"/>
                </a:lnTo>
                <a:lnTo>
                  <a:pt x="5715" y="412"/>
                </a:lnTo>
                <a:lnTo>
                  <a:pt x="5715" y="561"/>
                </a:lnTo>
                <a:lnTo>
                  <a:pt x="5715" y="748"/>
                </a:lnTo>
                <a:lnTo>
                  <a:pt x="5753" y="1532"/>
                </a:lnTo>
                <a:lnTo>
                  <a:pt x="5827" y="2354"/>
                </a:lnTo>
                <a:lnTo>
                  <a:pt x="6014" y="3922"/>
                </a:lnTo>
                <a:lnTo>
                  <a:pt x="6126" y="5155"/>
                </a:lnTo>
                <a:lnTo>
                  <a:pt x="5267" y="4483"/>
                </a:lnTo>
                <a:lnTo>
                  <a:pt x="3922" y="3512"/>
                </a:lnTo>
                <a:lnTo>
                  <a:pt x="3325" y="3063"/>
                </a:lnTo>
                <a:lnTo>
                  <a:pt x="2951" y="2802"/>
                </a:lnTo>
                <a:lnTo>
                  <a:pt x="2989" y="2839"/>
                </a:lnTo>
                <a:lnTo>
                  <a:pt x="2989" y="2839"/>
                </a:lnTo>
                <a:lnTo>
                  <a:pt x="2839" y="2727"/>
                </a:lnTo>
                <a:lnTo>
                  <a:pt x="2615" y="2690"/>
                </a:lnTo>
                <a:lnTo>
                  <a:pt x="2466" y="2690"/>
                </a:lnTo>
                <a:lnTo>
                  <a:pt x="2317" y="2765"/>
                </a:lnTo>
                <a:lnTo>
                  <a:pt x="2204" y="2877"/>
                </a:lnTo>
                <a:lnTo>
                  <a:pt x="2092" y="3026"/>
                </a:lnTo>
                <a:lnTo>
                  <a:pt x="2055" y="3176"/>
                </a:lnTo>
                <a:lnTo>
                  <a:pt x="2092" y="3325"/>
                </a:lnTo>
                <a:lnTo>
                  <a:pt x="2130" y="3474"/>
                </a:lnTo>
                <a:lnTo>
                  <a:pt x="2204" y="3624"/>
                </a:lnTo>
                <a:lnTo>
                  <a:pt x="2391" y="3773"/>
                </a:lnTo>
                <a:lnTo>
                  <a:pt x="2578" y="3885"/>
                </a:lnTo>
                <a:lnTo>
                  <a:pt x="3176" y="4296"/>
                </a:lnTo>
                <a:lnTo>
                  <a:pt x="4483" y="5267"/>
                </a:lnTo>
                <a:lnTo>
                  <a:pt x="5827" y="6275"/>
                </a:lnTo>
                <a:lnTo>
                  <a:pt x="5603" y="6313"/>
                </a:lnTo>
                <a:lnTo>
                  <a:pt x="3997" y="6500"/>
                </a:lnTo>
                <a:lnTo>
                  <a:pt x="2429" y="6649"/>
                </a:lnTo>
                <a:lnTo>
                  <a:pt x="1607" y="6761"/>
                </a:lnTo>
                <a:lnTo>
                  <a:pt x="785" y="6836"/>
                </a:lnTo>
                <a:lnTo>
                  <a:pt x="449" y="6836"/>
                </a:lnTo>
                <a:lnTo>
                  <a:pt x="337" y="6873"/>
                </a:lnTo>
                <a:lnTo>
                  <a:pt x="225" y="6948"/>
                </a:lnTo>
                <a:lnTo>
                  <a:pt x="150" y="7022"/>
                </a:lnTo>
                <a:lnTo>
                  <a:pt x="76" y="7097"/>
                </a:lnTo>
                <a:lnTo>
                  <a:pt x="38" y="7209"/>
                </a:lnTo>
                <a:lnTo>
                  <a:pt x="1" y="7321"/>
                </a:lnTo>
                <a:lnTo>
                  <a:pt x="1" y="7433"/>
                </a:lnTo>
                <a:lnTo>
                  <a:pt x="38" y="7545"/>
                </a:lnTo>
                <a:lnTo>
                  <a:pt x="76" y="7657"/>
                </a:lnTo>
                <a:lnTo>
                  <a:pt x="150" y="7732"/>
                </a:lnTo>
                <a:lnTo>
                  <a:pt x="262" y="7844"/>
                </a:lnTo>
                <a:lnTo>
                  <a:pt x="412" y="7881"/>
                </a:lnTo>
                <a:lnTo>
                  <a:pt x="561" y="7919"/>
                </a:lnTo>
                <a:lnTo>
                  <a:pt x="1121" y="7919"/>
                </a:lnTo>
                <a:lnTo>
                  <a:pt x="1532" y="7844"/>
                </a:lnTo>
                <a:lnTo>
                  <a:pt x="2354" y="7769"/>
                </a:lnTo>
                <a:lnTo>
                  <a:pt x="3960" y="7583"/>
                </a:lnTo>
                <a:lnTo>
                  <a:pt x="5715" y="7396"/>
                </a:lnTo>
                <a:lnTo>
                  <a:pt x="4931" y="8479"/>
                </a:lnTo>
                <a:lnTo>
                  <a:pt x="4968" y="8442"/>
                </a:lnTo>
                <a:lnTo>
                  <a:pt x="4968" y="8442"/>
                </a:lnTo>
                <a:lnTo>
                  <a:pt x="3250" y="10869"/>
                </a:lnTo>
                <a:lnTo>
                  <a:pt x="3213" y="10981"/>
                </a:lnTo>
                <a:lnTo>
                  <a:pt x="3176" y="11093"/>
                </a:lnTo>
                <a:lnTo>
                  <a:pt x="3213" y="11280"/>
                </a:lnTo>
                <a:lnTo>
                  <a:pt x="3288" y="11467"/>
                </a:lnTo>
                <a:lnTo>
                  <a:pt x="3437" y="11616"/>
                </a:lnTo>
                <a:lnTo>
                  <a:pt x="3586" y="11691"/>
                </a:lnTo>
                <a:lnTo>
                  <a:pt x="3848" y="11691"/>
                </a:lnTo>
                <a:lnTo>
                  <a:pt x="4035" y="11579"/>
                </a:lnTo>
                <a:lnTo>
                  <a:pt x="4184" y="11429"/>
                </a:lnTo>
                <a:lnTo>
                  <a:pt x="5192" y="10048"/>
                </a:lnTo>
                <a:lnTo>
                  <a:pt x="6201" y="8591"/>
                </a:lnTo>
                <a:lnTo>
                  <a:pt x="6462" y="8218"/>
                </a:lnTo>
                <a:lnTo>
                  <a:pt x="6761" y="10981"/>
                </a:lnTo>
                <a:lnTo>
                  <a:pt x="7097" y="13708"/>
                </a:lnTo>
                <a:lnTo>
                  <a:pt x="7172" y="13894"/>
                </a:lnTo>
                <a:lnTo>
                  <a:pt x="7284" y="14044"/>
                </a:lnTo>
                <a:lnTo>
                  <a:pt x="7471" y="14156"/>
                </a:lnTo>
                <a:lnTo>
                  <a:pt x="7657" y="14193"/>
                </a:lnTo>
                <a:lnTo>
                  <a:pt x="7695" y="14193"/>
                </a:lnTo>
                <a:lnTo>
                  <a:pt x="7807" y="14156"/>
                </a:lnTo>
                <a:lnTo>
                  <a:pt x="7919" y="14119"/>
                </a:lnTo>
                <a:lnTo>
                  <a:pt x="8068" y="13969"/>
                </a:lnTo>
                <a:lnTo>
                  <a:pt x="8180" y="13782"/>
                </a:lnTo>
                <a:lnTo>
                  <a:pt x="8180" y="13558"/>
                </a:lnTo>
                <a:lnTo>
                  <a:pt x="7807" y="10570"/>
                </a:lnTo>
                <a:lnTo>
                  <a:pt x="7471" y="7583"/>
                </a:lnTo>
                <a:lnTo>
                  <a:pt x="7471" y="7508"/>
                </a:lnTo>
                <a:lnTo>
                  <a:pt x="8628" y="8367"/>
                </a:lnTo>
                <a:lnTo>
                  <a:pt x="9823" y="9189"/>
                </a:lnTo>
                <a:lnTo>
                  <a:pt x="9786" y="9151"/>
                </a:lnTo>
                <a:lnTo>
                  <a:pt x="9786" y="9151"/>
                </a:lnTo>
                <a:lnTo>
                  <a:pt x="10570" y="9711"/>
                </a:lnTo>
                <a:lnTo>
                  <a:pt x="11317" y="10309"/>
                </a:lnTo>
                <a:lnTo>
                  <a:pt x="11467" y="10384"/>
                </a:lnTo>
                <a:lnTo>
                  <a:pt x="11616" y="10421"/>
                </a:lnTo>
                <a:lnTo>
                  <a:pt x="11766" y="10421"/>
                </a:lnTo>
                <a:lnTo>
                  <a:pt x="11878" y="10384"/>
                </a:lnTo>
                <a:lnTo>
                  <a:pt x="11990" y="10309"/>
                </a:lnTo>
                <a:lnTo>
                  <a:pt x="12064" y="10234"/>
                </a:lnTo>
                <a:lnTo>
                  <a:pt x="12139" y="10122"/>
                </a:lnTo>
                <a:lnTo>
                  <a:pt x="12176" y="10048"/>
                </a:lnTo>
                <a:lnTo>
                  <a:pt x="12176" y="9823"/>
                </a:lnTo>
                <a:lnTo>
                  <a:pt x="12102" y="9637"/>
                </a:lnTo>
                <a:lnTo>
                  <a:pt x="11990" y="9450"/>
                </a:lnTo>
                <a:lnTo>
                  <a:pt x="11429" y="9002"/>
                </a:lnTo>
                <a:lnTo>
                  <a:pt x="10795" y="8516"/>
                </a:lnTo>
                <a:lnTo>
                  <a:pt x="9413" y="7583"/>
                </a:lnTo>
                <a:lnTo>
                  <a:pt x="9450" y="7583"/>
                </a:lnTo>
                <a:lnTo>
                  <a:pt x="8703" y="7060"/>
                </a:lnTo>
                <a:lnTo>
                  <a:pt x="10309" y="6873"/>
                </a:lnTo>
                <a:lnTo>
                  <a:pt x="13222" y="6574"/>
                </a:lnTo>
                <a:lnTo>
                  <a:pt x="13334" y="6537"/>
                </a:lnTo>
                <a:lnTo>
                  <a:pt x="13446" y="6500"/>
                </a:lnTo>
                <a:lnTo>
                  <a:pt x="13596" y="6350"/>
                </a:lnTo>
                <a:lnTo>
                  <a:pt x="13708" y="6163"/>
                </a:lnTo>
                <a:lnTo>
                  <a:pt x="13708" y="5939"/>
                </a:lnTo>
                <a:lnTo>
                  <a:pt x="13670" y="5865"/>
                </a:lnTo>
                <a:lnTo>
                  <a:pt x="13633" y="5753"/>
                </a:lnTo>
                <a:lnTo>
                  <a:pt x="13484" y="5603"/>
                </a:lnTo>
                <a:lnTo>
                  <a:pt x="13297" y="5491"/>
                </a:lnTo>
                <a:lnTo>
                  <a:pt x="13110" y="5491"/>
                </a:lnTo>
                <a:lnTo>
                  <a:pt x="10272" y="5790"/>
                </a:lnTo>
                <a:lnTo>
                  <a:pt x="8031" y="6051"/>
                </a:lnTo>
                <a:lnTo>
                  <a:pt x="8068" y="6014"/>
                </a:lnTo>
                <a:lnTo>
                  <a:pt x="8516" y="5304"/>
                </a:lnTo>
                <a:lnTo>
                  <a:pt x="8516" y="5342"/>
                </a:lnTo>
                <a:lnTo>
                  <a:pt x="9599" y="3810"/>
                </a:lnTo>
                <a:lnTo>
                  <a:pt x="10160" y="2989"/>
                </a:lnTo>
                <a:lnTo>
                  <a:pt x="10346" y="2653"/>
                </a:lnTo>
                <a:lnTo>
                  <a:pt x="10421" y="2578"/>
                </a:lnTo>
                <a:lnTo>
                  <a:pt x="10458" y="2466"/>
                </a:lnTo>
                <a:lnTo>
                  <a:pt x="10496" y="2242"/>
                </a:lnTo>
                <a:lnTo>
                  <a:pt x="10421" y="2055"/>
                </a:lnTo>
                <a:lnTo>
                  <a:pt x="10309" y="1868"/>
                </a:lnTo>
                <a:lnTo>
                  <a:pt x="10197" y="1831"/>
                </a:lnTo>
                <a:lnTo>
                  <a:pt x="10085" y="1794"/>
                </a:lnTo>
                <a:lnTo>
                  <a:pt x="9786" y="1794"/>
                </a:lnTo>
                <a:lnTo>
                  <a:pt x="9637" y="1868"/>
                </a:lnTo>
                <a:lnTo>
                  <a:pt x="9525" y="1980"/>
                </a:lnTo>
                <a:lnTo>
                  <a:pt x="9413" y="2167"/>
                </a:lnTo>
                <a:lnTo>
                  <a:pt x="8890" y="2951"/>
                </a:lnTo>
                <a:lnTo>
                  <a:pt x="8068" y="4072"/>
                </a:lnTo>
                <a:lnTo>
                  <a:pt x="7284" y="5230"/>
                </a:lnTo>
                <a:lnTo>
                  <a:pt x="7246" y="5267"/>
                </a:lnTo>
                <a:lnTo>
                  <a:pt x="7134" y="4296"/>
                </a:lnTo>
                <a:lnTo>
                  <a:pt x="6948" y="2690"/>
                </a:lnTo>
                <a:lnTo>
                  <a:pt x="6798" y="1084"/>
                </a:lnTo>
                <a:lnTo>
                  <a:pt x="6798" y="636"/>
                </a:lnTo>
                <a:lnTo>
                  <a:pt x="6761" y="673"/>
                </a:lnTo>
                <a:lnTo>
                  <a:pt x="6761" y="449"/>
                </a:lnTo>
                <a:lnTo>
                  <a:pt x="6724" y="300"/>
                </a:lnTo>
                <a:lnTo>
                  <a:pt x="6574" y="113"/>
                </a:lnTo>
                <a:lnTo>
                  <a:pt x="6387" y="38"/>
                </a:lnTo>
                <a:lnTo>
                  <a:pt x="6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B31AD-C16A-F941-F360-56B05788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19" y="1930019"/>
            <a:ext cx="1408698" cy="14086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E1486-86A5-4A95-0380-E5D6E5960178}"/>
              </a:ext>
            </a:extLst>
          </p:cNvPr>
          <p:cNvSpPr txBox="1"/>
          <p:nvPr/>
        </p:nvSpPr>
        <p:spPr>
          <a:xfrm>
            <a:off x="2476500" y="3672840"/>
            <a:ext cx="384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egean Breeze"/>
              </a:rPr>
              <a:t>Buzzing with Opportunities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766AD-85F3-AB50-9057-5163EEF51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>
            <a:extLst>
              <a:ext uri="{FF2B5EF4-FFF2-40B4-BE49-F238E27FC236}">
                <a16:creationId xmlns:a16="http://schemas.microsoft.com/office/drawing/2014/main" id="{1501D1DB-290D-D618-C29C-146E56B53C71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B84319D-78C8-495A-40C5-C337D30E110B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FFA9C51-F48A-A438-603C-7EA00E2FCABB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072951-FB3E-4581-1E25-C649D515CECF}"/>
              </a:ext>
            </a:extLst>
          </p:cNvPr>
          <p:cNvSpPr/>
          <p:nvPr/>
        </p:nvSpPr>
        <p:spPr>
          <a:xfrm rot="-5822765">
            <a:off x="-1081516" y="4209070"/>
            <a:ext cx="2382470" cy="2349711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BFA69BB-81DA-2AE8-FC47-E2CC4902DA14}"/>
              </a:ext>
            </a:extLst>
          </p:cNvPr>
          <p:cNvSpPr txBox="1"/>
          <p:nvPr/>
        </p:nvSpPr>
        <p:spPr>
          <a:xfrm>
            <a:off x="2939988" y="360511"/>
            <a:ext cx="3264024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5040"/>
              </a:lnSpc>
              <a:buClrTx/>
              <a:defRPr/>
            </a:pPr>
            <a:r>
              <a:rPr lang="en-US" sz="3600" b="1" kern="1200" dirty="0">
                <a:solidFill>
                  <a:schemeClr val="accent1">
                    <a:lumMod val="75000"/>
                  </a:schemeClr>
                </a:solidFill>
                <a:latin typeface="Delius Unicase" panose="020B0604020202020204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Home page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C4BF558-A01F-E012-79FB-8CA674496896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CB7DDDD-3F11-69B8-8365-A4E6519041F2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A70EF64-ED2E-F938-3457-43DB4CA6CBCB}"/>
              </a:ext>
            </a:extLst>
          </p:cNvPr>
          <p:cNvSpPr/>
          <p:nvPr/>
        </p:nvSpPr>
        <p:spPr>
          <a:xfrm rot="-4421762">
            <a:off x="8209844" y="-3028618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A5554AB-6DC1-121B-BE5B-417A01126103}"/>
              </a:ext>
            </a:extLst>
          </p:cNvPr>
          <p:cNvSpPr/>
          <p:nvPr/>
        </p:nvSpPr>
        <p:spPr>
          <a:xfrm rot="-4421762">
            <a:off x="8286044" y="-2952418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EECACCB-AA9A-EA0C-E159-4C3396F715E9}"/>
              </a:ext>
            </a:extLst>
          </p:cNvPr>
          <p:cNvSpPr/>
          <p:nvPr/>
        </p:nvSpPr>
        <p:spPr>
          <a:xfrm rot="-4421762">
            <a:off x="8362244" y="-2876218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6290C16-E56E-1EC1-FCD9-6411495CBCFD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8E454EB-506E-057F-6510-15F94B2E741E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5D1D0E3-435E-78B5-1C71-A23F3EC36B92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7DB3F28-5B5D-B840-06F9-F8D7EB1C1685}"/>
              </a:ext>
            </a:extLst>
          </p:cNvPr>
          <p:cNvSpPr/>
          <p:nvPr/>
        </p:nvSpPr>
        <p:spPr>
          <a:xfrm rot="-5822765">
            <a:off x="-822212" y="4209070"/>
            <a:ext cx="2382470" cy="2349711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FB44255-C79B-73AF-ADA3-64368BB493D5}"/>
              </a:ext>
            </a:extLst>
          </p:cNvPr>
          <p:cNvSpPr/>
          <p:nvPr/>
        </p:nvSpPr>
        <p:spPr>
          <a:xfrm rot="-5822765">
            <a:off x="-512971" y="4209070"/>
            <a:ext cx="2382470" cy="2349711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861A01F-70A3-2B34-8566-6CFF0DAB5125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71CED7C-643E-7A85-C8F4-FD9BD1C52591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8CDCB8B-088F-4B08-9C87-13BB17000DD2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F5F81228-3D1E-09A9-97F4-9D48E1D6E91F}"/>
              </a:ext>
            </a:extLst>
          </p:cNvPr>
          <p:cNvSpPr/>
          <p:nvPr/>
        </p:nvSpPr>
        <p:spPr>
          <a:xfrm rot="-4421762">
            <a:off x="7269357" y="27874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FFDEF7-FD9A-B101-0EFC-E35DFF8F1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97" y="986820"/>
            <a:ext cx="7232007" cy="33187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ED3DAF-D8BA-45F2-3666-BB571322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349" y="279447"/>
            <a:ext cx="751200" cy="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2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412AE-4FC6-BDB3-1AE5-F3622F36E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>
            <a:extLst>
              <a:ext uri="{FF2B5EF4-FFF2-40B4-BE49-F238E27FC236}">
                <a16:creationId xmlns:a16="http://schemas.microsoft.com/office/drawing/2014/main" id="{2A418C42-F281-406A-1086-9B6B55EC1120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E86B0C3-3ACE-FB52-9C67-41143046495A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7610BC6-8270-1C1C-665A-ACD46DE181D5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DC78BBA-B285-BBAD-3541-04E044781CAE}"/>
              </a:ext>
            </a:extLst>
          </p:cNvPr>
          <p:cNvSpPr/>
          <p:nvPr/>
        </p:nvSpPr>
        <p:spPr>
          <a:xfrm rot="-5822765">
            <a:off x="-1081516" y="4209070"/>
            <a:ext cx="2382470" cy="2349711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AFA649F-69BF-D40F-D7BE-D375DD8F4FA6}"/>
              </a:ext>
            </a:extLst>
          </p:cNvPr>
          <p:cNvSpPr txBox="1"/>
          <p:nvPr/>
        </p:nvSpPr>
        <p:spPr>
          <a:xfrm>
            <a:off x="2939988" y="361950"/>
            <a:ext cx="3264024" cy="123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5040"/>
              </a:lnSpc>
              <a:buClrTx/>
              <a:defRPr/>
            </a:pPr>
            <a:r>
              <a:rPr lang="en-US" sz="3600" b="1" kern="1200" dirty="0">
                <a:solidFill>
                  <a:schemeClr val="accent1">
                    <a:lumMod val="75000"/>
                  </a:schemeClr>
                </a:solidFill>
                <a:latin typeface="Delius Unicase" panose="020B0604020202020204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Sign up📌 page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7DA7A5E-B1D4-DDD4-2B29-01EB4FB5777A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5321FFF-C44E-B1E3-0BED-D713311CA6DE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1566C66-8FAC-89B3-BC47-E6CA9424C58B}"/>
              </a:ext>
            </a:extLst>
          </p:cNvPr>
          <p:cNvSpPr/>
          <p:nvPr/>
        </p:nvSpPr>
        <p:spPr>
          <a:xfrm rot="-4421762">
            <a:off x="8209844" y="-3028618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D8562D3-8FA9-E6D9-3E3F-A192FCABAC5B}"/>
              </a:ext>
            </a:extLst>
          </p:cNvPr>
          <p:cNvSpPr/>
          <p:nvPr/>
        </p:nvSpPr>
        <p:spPr>
          <a:xfrm rot="-4421762">
            <a:off x="8286044" y="-2952418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650AF7F-B404-886A-8876-3449F5A5E1F4}"/>
              </a:ext>
            </a:extLst>
          </p:cNvPr>
          <p:cNvSpPr/>
          <p:nvPr/>
        </p:nvSpPr>
        <p:spPr>
          <a:xfrm rot="-4421762">
            <a:off x="8362244" y="-2876218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5FCDC09-35BD-2DEA-BC52-94366298B6BE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EBF4AEB-A9DC-34ED-008D-C487B30EA39D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3522A86-0511-AFC5-572B-ADA10E0EC4CE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FD39C3E-D057-48B2-63A7-9DEA8331EB26}"/>
              </a:ext>
            </a:extLst>
          </p:cNvPr>
          <p:cNvSpPr/>
          <p:nvPr/>
        </p:nvSpPr>
        <p:spPr>
          <a:xfrm rot="-5822765">
            <a:off x="-822212" y="4209070"/>
            <a:ext cx="2382470" cy="2349711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78F1378-C541-F937-2329-29AF4417C5D7}"/>
              </a:ext>
            </a:extLst>
          </p:cNvPr>
          <p:cNvSpPr/>
          <p:nvPr/>
        </p:nvSpPr>
        <p:spPr>
          <a:xfrm rot="-5822765">
            <a:off x="-512971" y="4209070"/>
            <a:ext cx="2382470" cy="2349711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D9780E7-DAAA-EE0E-33B4-648243AAF9CF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FF1D5C2-516B-A653-DE88-5437A046733F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C7B88C8-88FE-44E2-CB5D-0BB4F41DE571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03B24D81-925F-AA55-4439-B2F423898784}"/>
              </a:ext>
            </a:extLst>
          </p:cNvPr>
          <p:cNvSpPr/>
          <p:nvPr/>
        </p:nvSpPr>
        <p:spPr>
          <a:xfrm rot="-4421762">
            <a:off x="7269357" y="27874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04B38F-3C84-F2B2-9792-F8E5BAC31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76" y="1051591"/>
            <a:ext cx="7247248" cy="32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4306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>
          <a:extLst>
            <a:ext uri="{FF2B5EF4-FFF2-40B4-BE49-F238E27FC236}">
              <a16:creationId xmlns:a16="http://schemas.microsoft.com/office/drawing/2014/main" id="{D8C54FD9-022C-57A9-7917-D00E2A1F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42">
            <a:extLst>
              <a:ext uri="{FF2B5EF4-FFF2-40B4-BE49-F238E27FC236}">
                <a16:creationId xmlns:a16="http://schemas.microsoft.com/office/drawing/2014/main" id="{A5D8F438-2964-0708-9483-67F7DCA4B3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131" y="2529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User Profile </a:t>
            </a:r>
            <a:endParaRPr sz="2800" dirty="0"/>
          </a:p>
        </p:txBody>
      </p:sp>
      <p:sp>
        <p:nvSpPr>
          <p:cNvPr id="2239" name="Google Shape;2239;p42">
            <a:extLst>
              <a:ext uri="{FF2B5EF4-FFF2-40B4-BE49-F238E27FC236}">
                <a16:creationId xmlns:a16="http://schemas.microsoft.com/office/drawing/2014/main" id="{762D9C6F-8A31-3BDC-3276-5EAE97C7C09E}"/>
              </a:ext>
            </a:extLst>
          </p:cNvPr>
          <p:cNvSpPr/>
          <p:nvPr/>
        </p:nvSpPr>
        <p:spPr>
          <a:xfrm flipH="1">
            <a:off x="4375087" y="2619922"/>
            <a:ext cx="393831" cy="407794"/>
          </a:xfrm>
          <a:custGeom>
            <a:avLst/>
            <a:gdLst/>
            <a:ahLst/>
            <a:cxnLst/>
            <a:rect l="l" t="t" r="r" b="b"/>
            <a:pathLst>
              <a:path w="13708" h="14194" extrusionOk="0">
                <a:moveTo>
                  <a:pt x="10010" y="2839"/>
                </a:moveTo>
                <a:lnTo>
                  <a:pt x="9936" y="2877"/>
                </a:lnTo>
                <a:lnTo>
                  <a:pt x="9936" y="2839"/>
                </a:lnTo>
                <a:close/>
                <a:moveTo>
                  <a:pt x="1084" y="7359"/>
                </a:moveTo>
                <a:lnTo>
                  <a:pt x="1084" y="7433"/>
                </a:lnTo>
                <a:lnTo>
                  <a:pt x="1084" y="7508"/>
                </a:lnTo>
                <a:lnTo>
                  <a:pt x="1047" y="7583"/>
                </a:lnTo>
                <a:lnTo>
                  <a:pt x="1009" y="7657"/>
                </a:lnTo>
                <a:lnTo>
                  <a:pt x="1047" y="7508"/>
                </a:lnTo>
                <a:lnTo>
                  <a:pt x="1084" y="7359"/>
                </a:lnTo>
                <a:close/>
                <a:moveTo>
                  <a:pt x="6163" y="1"/>
                </a:moveTo>
                <a:lnTo>
                  <a:pt x="5977" y="76"/>
                </a:lnTo>
                <a:lnTo>
                  <a:pt x="5827" y="225"/>
                </a:lnTo>
                <a:lnTo>
                  <a:pt x="5753" y="300"/>
                </a:lnTo>
                <a:lnTo>
                  <a:pt x="5715" y="412"/>
                </a:lnTo>
                <a:lnTo>
                  <a:pt x="5715" y="561"/>
                </a:lnTo>
                <a:lnTo>
                  <a:pt x="5715" y="748"/>
                </a:lnTo>
                <a:lnTo>
                  <a:pt x="5753" y="1532"/>
                </a:lnTo>
                <a:lnTo>
                  <a:pt x="5827" y="2354"/>
                </a:lnTo>
                <a:lnTo>
                  <a:pt x="6014" y="3922"/>
                </a:lnTo>
                <a:lnTo>
                  <a:pt x="6126" y="5155"/>
                </a:lnTo>
                <a:lnTo>
                  <a:pt x="5267" y="4483"/>
                </a:lnTo>
                <a:lnTo>
                  <a:pt x="3922" y="3512"/>
                </a:lnTo>
                <a:lnTo>
                  <a:pt x="3325" y="3063"/>
                </a:lnTo>
                <a:lnTo>
                  <a:pt x="2951" y="2802"/>
                </a:lnTo>
                <a:lnTo>
                  <a:pt x="2989" y="2839"/>
                </a:lnTo>
                <a:lnTo>
                  <a:pt x="2989" y="2839"/>
                </a:lnTo>
                <a:lnTo>
                  <a:pt x="2839" y="2727"/>
                </a:lnTo>
                <a:lnTo>
                  <a:pt x="2615" y="2690"/>
                </a:lnTo>
                <a:lnTo>
                  <a:pt x="2466" y="2690"/>
                </a:lnTo>
                <a:lnTo>
                  <a:pt x="2317" y="2765"/>
                </a:lnTo>
                <a:lnTo>
                  <a:pt x="2204" y="2877"/>
                </a:lnTo>
                <a:lnTo>
                  <a:pt x="2092" y="3026"/>
                </a:lnTo>
                <a:lnTo>
                  <a:pt x="2055" y="3176"/>
                </a:lnTo>
                <a:lnTo>
                  <a:pt x="2092" y="3325"/>
                </a:lnTo>
                <a:lnTo>
                  <a:pt x="2130" y="3474"/>
                </a:lnTo>
                <a:lnTo>
                  <a:pt x="2204" y="3624"/>
                </a:lnTo>
                <a:lnTo>
                  <a:pt x="2391" y="3773"/>
                </a:lnTo>
                <a:lnTo>
                  <a:pt x="2578" y="3885"/>
                </a:lnTo>
                <a:lnTo>
                  <a:pt x="3176" y="4296"/>
                </a:lnTo>
                <a:lnTo>
                  <a:pt x="4483" y="5267"/>
                </a:lnTo>
                <a:lnTo>
                  <a:pt x="5827" y="6275"/>
                </a:lnTo>
                <a:lnTo>
                  <a:pt x="5603" y="6313"/>
                </a:lnTo>
                <a:lnTo>
                  <a:pt x="3997" y="6500"/>
                </a:lnTo>
                <a:lnTo>
                  <a:pt x="2429" y="6649"/>
                </a:lnTo>
                <a:lnTo>
                  <a:pt x="1607" y="6761"/>
                </a:lnTo>
                <a:lnTo>
                  <a:pt x="785" y="6836"/>
                </a:lnTo>
                <a:lnTo>
                  <a:pt x="449" y="6836"/>
                </a:lnTo>
                <a:lnTo>
                  <a:pt x="337" y="6873"/>
                </a:lnTo>
                <a:lnTo>
                  <a:pt x="225" y="6948"/>
                </a:lnTo>
                <a:lnTo>
                  <a:pt x="150" y="7022"/>
                </a:lnTo>
                <a:lnTo>
                  <a:pt x="76" y="7097"/>
                </a:lnTo>
                <a:lnTo>
                  <a:pt x="38" y="7209"/>
                </a:lnTo>
                <a:lnTo>
                  <a:pt x="1" y="7321"/>
                </a:lnTo>
                <a:lnTo>
                  <a:pt x="1" y="7433"/>
                </a:lnTo>
                <a:lnTo>
                  <a:pt x="38" y="7545"/>
                </a:lnTo>
                <a:lnTo>
                  <a:pt x="76" y="7657"/>
                </a:lnTo>
                <a:lnTo>
                  <a:pt x="150" y="7732"/>
                </a:lnTo>
                <a:lnTo>
                  <a:pt x="262" y="7844"/>
                </a:lnTo>
                <a:lnTo>
                  <a:pt x="412" y="7881"/>
                </a:lnTo>
                <a:lnTo>
                  <a:pt x="561" y="7919"/>
                </a:lnTo>
                <a:lnTo>
                  <a:pt x="1121" y="7919"/>
                </a:lnTo>
                <a:lnTo>
                  <a:pt x="1532" y="7844"/>
                </a:lnTo>
                <a:lnTo>
                  <a:pt x="2354" y="7769"/>
                </a:lnTo>
                <a:lnTo>
                  <a:pt x="3960" y="7583"/>
                </a:lnTo>
                <a:lnTo>
                  <a:pt x="5715" y="7396"/>
                </a:lnTo>
                <a:lnTo>
                  <a:pt x="4931" y="8479"/>
                </a:lnTo>
                <a:lnTo>
                  <a:pt x="4968" y="8442"/>
                </a:lnTo>
                <a:lnTo>
                  <a:pt x="4968" y="8442"/>
                </a:lnTo>
                <a:lnTo>
                  <a:pt x="3250" y="10869"/>
                </a:lnTo>
                <a:lnTo>
                  <a:pt x="3213" y="10981"/>
                </a:lnTo>
                <a:lnTo>
                  <a:pt x="3176" y="11093"/>
                </a:lnTo>
                <a:lnTo>
                  <a:pt x="3213" y="11280"/>
                </a:lnTo>
                <a:lnTo>
                  <a:pt x="3288" y="11467"/>
                </a:lnTo>
                <a:lnTo>
                  <a:pt x="3437" y="11616"/>
                </a:lnTo>
                <a:lnTo>
                  <a:pt x="3586" y="11691"/>
                </a:lnTo>
                <a:lnTo>
                  <a:pt x="3848" y="11691"/>
                </a:lnTo>
                <a:lnTo>
                  <a:pt x="4035" y="11579"/>
                </a:lnTo>
                <a:lnTo>
                  <a:pt x="4184" y="11429"/>
                </a:lnTo>
                <a:lnTo>
                  <a:pt x="5192" y="10048"/>
                </a:lnTo>
                <a:lnTo>
                  <a:pt x="6201" y="8591"/>
                </a:lnTo>
                <a:lnTo>
                  <a:pt x="6462" y="8218"/>
                </a:lnTo>
                <a:lnTo>
                  <a:pt x="6761" y="10981"/>
                </a:lnTo>
                <a:lnTo>
                  <a:pt x="7097" y="13708"/>
                </a:lnTo>
                <a:lnTo>
                  <a:pt x="7172" y="13894"/>
                </a:lnTo>
                <a:lnTo>
                  <a:pt x="7284" y="14044"/>
                </a:lnTo>
                <a:lnTo>
                  <a:pt x="7471" y="14156"/>
                </a:lnTo>
                <a:lnTo>
                  <a:pt x="7657" y="14193"/>
                </a:lnTo>
                <a:lnTo>
                  <a:pt x="7695" y="14193"/>
                </a:lnTo>
                <a:lnTo>
                  <a:pt x="7807" y="14156"/>
                </a:lnTo>
                <a:lnTo>
                  <a:pt x="7919" y="14119"/>
                </a:lnTo>
                <a:lnTo>
                  <a:pt x="8068" y="13969"/>
                </a:lnTo>
                <a:lnTo>
                  <a:pt x="8180" y="13782"/>
                </a:lnTo>
                <a:lnTo>
                  <a:pt x="8180" y="13558"/>
                </a:lnTo>
                <a:lnTo>
                  <a:pt x="7807" y="10570"/>
                </a:lnTo>
                <a:lnTo>
                  <a:pt x="7471" y="7583"/>
                </a:lnTo>
                <a:lnTo>
                  <a:pt x="7471" y="7508"/>
                </a:lnTo>
                <a:lnTo>
                  <a:pt x="8628" y="8367"/>
                </a:lnTo>
                <a:lnTo>
                  <a:pt x="9823" y="9189"/>
                </a:lnTo>
                <a:lnTo>
                  <a:pt x="9786" y="9151"/>
                </a:lnTo>
                <a:lnTo>
                  <a:pt x="9786" y="9151"/>
                </a:lnTo>
                <a:lnTo>
                  <a:pt x="10570" y="9711"/>
                </a:lnTo>
                <a:lnTo>
                  <a:pt x="11317" y="10309"/>
                </a:lnTo>
                <a:lnTo>
                  <a:pt x="11467" y="10384"/>
                </a:lnTo>
                <a:lnTo>
                  <a:pt x="11616" y="10421"/>
                </a:lnTo>
                <a:lnTo>
                  <a:pt x="11766" y="10421"/>
                </a:lnTo>
                <a:lnTo>
                  <a:pt x="11878" y="10384"/>
                </a:lnTo>
                <a:lnTo>
                  <a:pt x="11990" y="10309"/>
                </a:lnTo>
                <a:lnTo>
                  <a:pt x="12064" y="10234"/>
                </a:lnTo>
                <a:lnTo>
                  <a:pt x="12139" y="10122"/>
                </a:lnTo>
                <a:lnTo>
                  <a:pt x="12176" y="10048"/>
                </a:lnTo>
                <a:lnTo>
                  <a:pt x="12176" y="9823"/>
                </a:lnTo>
                <a:lnTo>
                  <a:pt x="12102" y="9637"/>
                </a:lnTo>
                <a:lnTo>
                  <a:pt x="11990" y="9450"/>
                </a:lnTo>
                <a:lnTo>
                  <a:pt x="11429" y="9002"/>
                </a:lnTo>
                <a:lnTo>
                  <a:pt x="10795" y="8516"/>
                </a:lnTo>
                <a:lnTo>
                  <a:pt x="9413" y="7583"/>
                </a:lnTo>
                <a:lnTo>
                  <a:pt x="9450" y="7583"/>
                </a:lnTo>
                <a:lnTo>
                  <a:pt x="8703" y="7060"/>
                </a:lnTo>
                <a:lnTo>
                  <a:pt x="10309" y="6873"/>
                </a:lnTo>
                <a:lnTo>
                  <a:pt x="13222" y="6574"/>
                </a:lnTo>
                <a:lnTo>
                  <a:pt x="13334" y="6537"/>
                </a:lnTo>
                <a:lnTo>
                  <a:pt x="13446" y="6500"/>
                </a:lnTo>
                <a:lnTo>
                  <a:pt x="13596" y="6350"/>
                </a:lnTo>
                <a:lnTo>
                  <a:pt x="13708" y="6163"/>
                </a:lnTo>
                <a:lnTo>
                  <a:pt x="13708" y="5939"/>
                </a:lnTo>
                <a:lnTo>
                  <a:pt x="13670" y="5865"/>
                </a:lnTo>
                <a:lnTo>
                  <a:pt x="13633" y="5753"/>
                </a:lnTo>
                <a:lnTo>
                  <a:pt x="13484" y="5603"/>
                </a:lnTo>
                <a:lnTo>
                  <a:pt x="13297" y="5491"/>
                </a:lnTo>
                <a:lnTo>
                  <a:pt x="13110" y="5491"/>
                </a:lnTo>
                <a:lnTo>
                  <a:pt x="10272" y="5790"/>
                </a:lnTo>
                <a:lnTo>
                  <a:pt x="8031" y="6051"/>
                </a:lnTo>
                <a:lnTo>
                  <a:pt x="8068" y="6014"/>
                </a:lnTo>
                <a:lnTo>
                  <a:pt x="8516" y="5304"/>
                </a:lnTo>
                <a:lnTo>
                  <a:pt x="8516" y="5342"/>
                </a:lnTo>
                <a:lnTo>
                  <a:pt x="9599" y="3810"/>
                </a:lnTo>
                <a:lnTo>
                  <a:pt x="10160" y="2989"/>
                </a:lnTo>
                <a:lnTo>
                  <a:pt x="10346" y="2653"/>
                </a:lnTo>
                <a:lnTo>
                  <a:pt x="10421" y="2578"/>
                </a:lnTo>
                <a:lnTo>
                  <a:pt x="10458" y="2466"/>
                </a:lnTo>
                <a:lnTo>
                  <a:pt x="10496" y="2242"/>
                </a:lnTo>
                <a:lnTo>
                  <a:pt x="10421" y="2055"/>
                </a:lnTo>
                <a:lnTo>
                  <a:pt x="10309" y="1868"/>
                </a:lnTo>
                <a:lnTo>
                  <a:pt x="10197" y="1831"/>
                </a:lnTo>
                <a:lnTo>
                  <a:pt x="10085" y="1794"/>
                </a:lnTo>
                <a:lnTo>
                  <a:pt x="9786" y="1794"/>
                </a:lnTo>
                <a:lnTo>
                  <a:pt x="9637" y="1868"/>
                </a:lnTo>
                <a:lnTo>
                  <a:pt x="9525" y="1980"/>
                </a:lnTo>
                <a:lnTo>
                  <a:pt x="9413" y="2167"/>
                </a:lnTo>
                <a:lnTo>
                  <a:pt x="8890" y="2951"/>
                </a:lnTo>
                <a:lnTo>
                  <a:pt x="8068" y="4072"/>
                </a:lnTo>
                <a:lnTo>
                  <a:pt x="7284" y="5230"/>
                </a:lnTo>
                <a:lnTo>
                  <a:pt x="7246" y="5267"/>
                </a:lnTo>
                <a:lnTo>
                  <a:pt x="7134" y="4296"/>
                </a:lnTo>
                <a:lnTo>
                  <a:pt x="6948" y="2690"/>
                </a:lnTo>
                <a:lnTo>
                  <a:pt x="6798" y="1084"/>
                </a:lnTo>
                <a:lnTo>
                  <a:pt x="6798" y="636"/>
                </a:lnTo>
                <a:lnTo>
                  <a:pt x="6761" y="673"/>
                </a:lnTo>
                <a:lnTo>
                  <a:pt x="6761" y="449"/>
                </a:lnTo>
                <a:lnTo>
                  <a:pt x="6724" y="300"/>
                </a:lnTo>
                <a:lnTo>
                  <a:pt x="6574" y="113"/>
                </a:lnTo>
                <a:lnTo>
                  <a:pt x="6387" y="38"/>
                </a:lnTo>
                <a:lnTo>
                  <a:pt x="61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84A3-FA26-04A9-CB37-92F47B17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47" y="320275"/>
            <a:ext cx="519840" cy="51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EAAEB1-8677-A50E-006A-0A61A06CFA68}"/>
              </a:ext>
            </a:extLst>
          </p:cNvPr>
          <p:cNvSpPr txBox="1"/>
          <p:nvPr/>
        </p:nvSpPr>
        <p:spPr>
          <a:xfrm>
            <a:off x="2660587" y="805531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Conditional Rendering (Login Status)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CDCB4-CED7-B0D4-C302-F04FB700F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850" y="840115"/>
            <a:ext cx="371637" cy="371637"/>
          </a:xfrm>
          <a:prstGeom prst="rect">
            <a:avLst/>
          </a:prstGeom>
        </p:spPr>
      </p:pic>
      <p:pic>
        <p:nvPicPr>
          <p:cNvPr id="3074" name="Picture 2" descr="Open photo">
            <a:extLst>
              <a:ext uri="{FF2B5EF4-FFF2-40B4-BE49-F238E27FC236}">
                <a16:creationId xmlns:a16="http://schemas.microsoft.com/office/drawing/2014/main" id="{5F4C1EF3-DB6D-F684-1A89-BBCFD1E5C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88021"/>
            <a:ext cx="7704000" cy="344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8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01CC3-F0BD-9152-CF65-1D157A64F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>
            <a:extLst>
              <a:ext uri="{FF2B5EF4-FFF2-40B4-BE49-F238E27FC236}">
                <a16:creationId xmlns:a16="http://schemas.microsoft.com/office/drawing/2014/main" id="{F5BEE441-92DD-8923-6088-CE78A4C4520E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94419B2-B1B2-A2EA-FAB0-2EA2C0FA781C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5DE5DB1-E7F6-F815-F409-C4274C28259D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58B932D-6FC0-AE30-FFFF-5FA00E9330ED}"/>
              </a:ext>
            </a:extLst>
          </p:cNvPr>
          <p:cNvSpPr/>
          <p:nvPr/>
        </p:nvSpPr>
        <p:spPr>
          <a:xfrm rot="-5822765">
            <a:off x="-1081516" y="4209070"/>
            <a:ext cx="2382470" cy="2349711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6606A8-72E0-69C5-F691-5966661D6E6E}"/>
              </a:ext>
            </a:extLst>
          </p:cNvPr>
          <p:cNvSpPr txBox="1"/>
          <p:nvPr/>
        </p:nvSpPr>
        <p:spPr>
          <a:xfrm>
            <a:off x="2939988" y="361950"/>
            <a:ext cx="3264024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5040"/>
              </a:lnSpc>
              <a:buClrTx/>
              <a:defRPr/>
            </a:pPr>
            <a:r>
              <a:rPr lang="en-US" sz="3600" b="1" kern="1200" dirty="0">
                <a:solidFill>
                  <a:schemeClr val="accent1">
                    <a:lumMod val="75000"/>
                  </a:schemeClr>
                </a:solidFill>
                <a:latin typeface="Delius Unicase" panose="020B0604020202020204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Jobs page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90ABFA8-7D6A-EF76-4D0B-1CC6A3EF1AD7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32F6BE9-7738-9FB8-E5EC-4225C4295BD2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B0CB463-4DC5-F189-D6C4-49567FB02C09}"/>
              </a:ext>
            </a:extLst>
          </p:cNvPr>
          <p:cNvSpPr/>
          <p:nvPr/>
        </p:nvSpPr>
        <p:spPr>
          <a:xfrm rot="-4421762">
            <a:off x="8209844" y="-3028618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5A49861-1970-2A66-57CE-95FEBA52E225}"/>
              </a:ext>
            </a:extLst>
          </p:cNvPr>
          <p:cNvSpPr/>
          <p:nvPr/>
        </p:nvSpPr>
        <p:spPr>
          <a:xfrm rot="-4421762">
            <a:off x="8286044" y="-2952418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7F6929F-6382-6CC7-1F22-D0BC8C448C8A}"/>
              </a:ext>
            </a:extLst>
          </p:cNvPr>
          <p:cNvSpPr/>
          <p:nvPr/>
        </p:nvSpPr>
        <p:spPr>
          <a:xfrm rot="-4421762">
            <a:off x="8362244" y="-2876218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D6FCEFF-EC0E-F818-DFCC-7E9AF1DDEE74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6D24877-30D5-315D-6382-09560C543BBD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3E79A36-1A65-FD8A-56CE-F9A8A0CC8661}"/>
              </a:ext>
            </a:extLst>
          </p:cNvPr>
          <p:cNvSpPr/>
          <p:nvPr/>
        </p:nvSpPr>
        <p:spPr>
          <a:xfrm rot="-4421762">
            <a:off x="-3284073" y="-2181292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A29F2D3-9034-E8D1-E453-8677969C299E}"/>
              </a:ext>
            </a:extLst>
          </p:cNvPr>
          <p:cNvSpPr/>
          <p:nvPr/>
        </p:nvSpPr>
        <p:spPr>
          <a:xfrm rot="-5822765">
            <a:off x="-822212" y="4209070"/>
            <a:ext cx="2382470" cy="2349711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C800CC2B-5D5D-9822-0049-9B70E5686515}"/>
              </a:ext>
            </a:extLst>
          </p:cNvPr>
          <p:cNvSpPr/>
          <p:nvPr/>
        </p:nvSpPr>
        <p:spPr>
          <a:xfrm rot="-5822765">
            <a:off x="-512971" y="4209070"/>
            <a:ext cx="2382470" cy="2349711"/>
          </a:xfrm>
          <a:custGeom>
            <a:avLst/>
            <a:gdLst/>
            <a:ahLst/>
            <a:cxnLst/>
            <a:rect l="l" t="t" r="r" b="b"/>
            <a:pathLst>
              <a:path w="4764940" h="4699422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4B5FABF-764A-2D68-CC36-63CED7C70D47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0A568EF-9023-7132-A5F2-2755F39BBD6E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DB09F79-9B7A-FA80-BD38-93C43E1E5E57}"/>
              </a:ext>
            </a:extLst>
          </p:cNvPr>
          <p:cNvSpPr/>
          <p:nvPr/>
        </p:nvSpPr>
        <p:spPr>
          <a:xfrm rot="-4421762">
            <a:off x="7193157" y="27112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D111B3E-1228-1C63-35FE-1504CA620BA9}"/>
              </a:ext>
            </a:extLst>
          </p:cNvPr>
          <p:cNvSpPr/>
          <p:nvPr/>
        </p:nvSpPr>
        <p:spPr>
          <a:xfrm rot="-4421762">
            <a:off x="7269357" y="2787477"/>
            <a:ext cx="4450997" cy="5228778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B3238A-9A59-48F1-7F92-FE049EA72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10" y="1084188"/>
            <a:ext cx="7220576" cy="3280695"/>
          </a:xfrm>
          <a:prstGeom prst="rect">
            <a:avLst/>
          </a:prstGeom>
        </p:spPr>
      </p:pic>
      <p:pic>
        <p:nvPicPr>
          <p:cNvPr id="2052" name="Picture 4" descr="Suitcase ">
            <a:extLst>
              <a:ext uri="{FF2B5EF4-FFF2-40B4-BE49-F238E27FC236}">
                <a16:creationId xmlns:a16="http://schemas.microsoft.com/office/drawing/2014/main" id="{D1971BFA-5ECE-BE56-04DD-61CEA634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40" y="383332"/>
            <a:ext cx="589072" cy="58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11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56"/>
          <p:cNvSpPr txBox="1">
            <a:spLocks noGrp="1"/>
          </p:cNvSpPr>
          <p:nvPr>
            <p:ph type="title"/>
          </p:nvPr>
        </p:nvSpPr>
        <p:spPr>
          <a:xfrm>
            <a:off x="2465397" y="874461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THANKS!</a:t>
            </a:r>
            <a:endParaRPr sz="5400" dirty="0"/>
          </a:p>
        </p:txBody>
      </p:sp>
      <p:sp>
        <p:nvSpPr>
          <p:cNvPr id="4" name="Google Shape;2016;p32">
            <a:extLst>
              <a:ext uri="{FF2B5EF4-FFF2-40B4-BE49-F238E27FC236}">
                <a16:creationId xmlns:a16="http://schemas.microsoft.com/office/drawing/2014/main" id="{5A43A620-7B99-D51D-AB22-F1E016ED8515}"/>
              </a:ext>
            </a:extLst>
          </p:cNvPr>
          <p:cNvSpPr/>
          <p:nvPr/>
        </p:nvSpPr>
        <p:spPr>
          <a:xfrm>
            <a:off x="2349043" y="3794339"/>
            <a:ext cx="4445911" cy="641625"/>
          </a:xfrm>
          <a:custGeom>
            <a:avLst/>
            <a:gdLst/>
            <a:ahLst/>
            <a:cxnLst/>
            <a:rect l="l" t="t" r="r" b="b"/>
            <a:pathLst>
              <a:path w="101912" h="16684" extrusionOk="0">
                <a:moveTo>
                  <a:pt x="98567" y="1"/>
                </a:moveTo>
                <a:lnTo>
                  <a:pt x="3014" y="2230"/>
                </a:lnTo>
                <a:lnTo>
                  <a:pt x="2725" y="2272"/>
                </a:lnTo>
                <a:lnTo>
                  <a:pt x="2478" y="2354"/>
                </a:lnTo>
                <a:lnTo>
                  <a:pt x="2230" y="2437"/>
                </a:lnTo>
                <a:lnTo>
                  <a:pt x="1982" y="2561"/>
                </a:lnTo>
                <a:lnTo>
                  <a:pt x="1487" y="2850"/>
                </a:lnTo>
                <a:lnTo>
                  <a:pt x="1115" y="3180"/>
                </a:lnTo>
                <a:lnTo>
                  <a:pt x="785" y="3634"/>
                </a:lnTo>
                <a:lnTo>
                  <a:pt x="537" y="4089"/>
                </a:lnTo>
                <a:lnTo>
                  <a:pt x="413" y="4336"/>
                </a:lnTo>
                <a:lnTo>
                  <a:pt x="372" y="4625"/>
                </a:lnTo>
                <a:lnTo>
                  <a:pt x="289" y="4873"/>
                </a:lnTo>
                <a:lnTo>
                  <a:pt x="289" y="5162"/>
                </a:lnTo>
                <a:lnTo>
                  <a:pt x="0" y="13545"/>
                </a:lnTo>
                <a:lnTo>
                  <a:pt x="41" y="13875"/>
                </a:lnTo>
                <a:lnTo>
                  <a:pt x="83" y="14164"/>
                </a:lnTo>
                <a:lnTo>
                  <a:pt x="124" y="14495"/>
                </a:lnTo>
                <a:lnTo>
                  <a:pt x="248" y="14784"/>
                </a:lnTo>
                <a:lnTo>
                  <a:pt x="372" y="15031"/>
                </a:lnTo>
                <a:lnTo>
                  <a:pt x="496" y="15320"/>
                </a:lnTo>
                <a:lnTo>
                  <a:pt x="702" y="15568"/>
                </a:lnTo>
                <a:lnTo>
                  <a:pt x="867" y="15775"/>
                </a:lnTo>
                <a:lnTo>
                  <a:pt x="1115" y="15981"/>
                </a:lnTo>
                <a:lnTo>
                  <a:pt x="1363" y="16146"/>
                </a:lnTo>
                <a:lnTo>
                  <a:pt x="1610" y="16311"/>
                </a:lnTo>
                <a:lnTo>
                  <a:pt x="1858" y="16435"/>
                </a:lnTo>
                <a:lnTo>
                  <a:pt x="2147" y="16559"/>
                </a:lnTo>
                <a:lnTo>
                  <a:pt x="2478" y="16642"/>
                </a:lnTo>
                <a:lnTo>
                  <a:pt x="2767" y="16683"/>
                </a:lnTo>
                <a:lnTo>
                  <a:pt x="3097" y="16683"/>
                </a:lnTo>
                <a:lnTo>
                  <a:pt x="97205" y="16394"/>
                </a:lnTo>
                <a:lnTo>
                  <a:pt x="97741" y="16311"/>
                </a:lnTo>
                <a:lnTo>
                  <a:pt x="98278" y="16188"/>
                </a:lnTo>
                <a:lnTo>
                  <a:pt x="98732" y="15940"/>
                </a:lnTo>
                <a:lnTo>
                  <a:pt x="99145" y="15651"/>
                </a:lnTo>
                <a:lnTo>
                  <a:pt x="99517" y="15279"/>
                </a:lnTo>
                <a:lnTo>
                  <a:pt x="99806" y="14825"/>
                </a:lnTo>
                <a:lnTo>
                  <a:pt x="100054" y="14371"/>
                </a:lnTo>
                <a:lnTo>
                  <a:pt x="100178" y="13834"/>
                </a:lnTo>
                <a:lnTo>
                  <a:pt x="101871" y="3552"/>
                </a:lnTo>
                <a:lnTo>
                  <a:pt x="101912" y="3180"/>
                </a:lnTo>
                <a:lnTo>
                  <a:pt x="101912" y="2809"/>
                </a:lnTo>
                <a:lnTo>
                  <a:pt x="101871" y="2478"/>
                </a:lnTo>
                <a:lnTo>
                  <a:pt x="101788" y="2107"/>
                </a:lnTo>
                <a:lnTo>
                  <a:pt x="101664" y="1818"/>
                </a:lnTo>
                <a:lnTo>
                  <a:pt x="101499" y="1487"/>
                </a:lnTo>
                <a:lnTo>
                  <a:pt x="101293" y="1198"/>
                </a:lnTo>
                <a:lnTo>
                  <a:pt x="101086" y="950"/>
                </a:lnTo>
                <a:lnTo>
                  <a:pt x="100838" y="744"/>
                </a:lnTo>
                <a:lnTo>
                  <a:pt x="100591" y="537"/>
                </a:lnTo>
                <a:lnTo>
                  <a:pt x="100302" y="331"/>
                </a:lnTo>
                <a:lnTo>
                  <a:pt x="99971" y="207"/>
                </a:lnTo>
                <a:lnTo>
                  <a:pt x="99641" y="83"/>
                </a:lnTo>
                <a:lnTo>
                  <a:pt x="99311" y="42"/>
                </a:lnTo>
                <a:lnTo>
                  <a:pt x="98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EBA4B-9394-49F0-5CC0-F8942770CC8A}"/>
              </a:ext>
            </a:extLst>
          </p:cNvPr>
          <p:cNvSpPr txBox="1"/>
          <p:nvPr/>
        </p:nvSpPr>
        <p:spPr>
          <a:xfrm>
            <a:off x="2680674" y="3961262"/>
            <a:ext cx="378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Here is where ending of my presentation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D813A-39D2-0F7A-F5C5-D072EBE2D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134" y="1773689"/>
            <a:ext cx="1853725" cy="18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36"/>
          <p:cNvSpPr txBox="1">
            <a:spLocks noGrp="1"/>
          </p:cNvSpPr>
          <p:nvPr>
            <p:ph type="title"/>
          </p:nvPr>
        </p:nvSpPr>
        <p:spPr>
          <a:xfrm>
            <a:off x="487231" y="2123349"/>
            <a:ext cx="41475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SUBMITTED BY</a:t>
            </a:r>
            <a:endParaRPr sz="2400" dirty="0"/>
          </a:p>
        </p:txBody>
      </p:sp>
      <p:sp>
        <p:nvSpPr>
          <p:cNvPr id="2071" name="Google Shape;2071;p36"/>
          <p:cNvSpPr txBox="1">
            <a:spLocks noGrp="1"/>
          </p:cNvSpPr>
          <p:nvPr>
            <p:ph type="subTitle" idx="1"/>
          </p:nvPr>
        </p:nvSpPr>
        <p:spPr>
          <a:xfrm>
            <a:off x="493903" y="2799610"/>
            <a:ext cx="4364078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Bushra </a:t>
            </a:r>
            <a:r>
              <a:rPr lang="en-US" sz="1200">
                <a:solidFill>
                  <a:schemeClr val="tx2">
                    <a:lumMod val="50000"/>
                  </a:schemeClr>
                </a:solidFill>
              </a:rPr>
              <a:t>Hoque          Sanjana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Kazi Supti     Asif Ahmed Fahim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2022-1-60-154      2022-2-60-036         2022-1-60-084 </a:t>
            </a:r>
          </a:p>
        </p:txBody>
      </p:sp>
      <p:grpSp>
        <p:nvGrpSpPr>
          <p:cNvPr id="2072" name="Google Shape;2072;p36"/>
          <p:cNvGrpSpPr/>
          <p:nvPr/>
        </p:nvGrpSpPr>
        <p:grpSpPr>
          <a:xfrm flipH="1">
            <a:off x="1147273" y="3913719"/>
            <a:ext cx="855728" cy="505325"/>
            <a:chOff x="6340995" y="239202"/>
            <a:chExt cx="1252897" cy="739861"/>
          </a:xfrm>
        </p:grpSpPr>
        <p:sp>
          <p:nvSpPr>
            <p:cNvPr id="2073" name="Google Shape;2073;p36"/>
            <p:cNvSpPr/>
            <p:nvPr/>
          </p:nvSpPr>
          <p:spPr>
            <a:xfrm rot="1226450">
              <a:off x="6758943" y="414381"/>
              <a:ext cx="252002" cy="164125"/>
            </a:xfrm>
            <a:custGeom>
              <a:avLst/>
              <a:gdLst/>
              <a:ahLst/>
              <a:cxnLst/>
              <a:rect l="l" t="t" r="r" b="b"/>
              <a:pathLst>
                <a:path w="5678" h="3698" extrusionOk="0">
                  <a:moveTo>
                    <a:pt x="3100" y="0"/>
                  </a:moveTo>
                  <a:lnTo>
                    <a:pt x="2689" y="75"/>
                  </a:lnTo>
                  <a:lnTo>
                    <a:pt x="2279" y="150"/>
                  </a:lnTo>
                  <a:lnTo>
                    <a:pt x="1868" y="299"/>
                  </a:lnTo>
                  <a:lnTo>
                    <a:pt x="1457" y="486"/>
                  </a:lnTo>
                  <a:lnTo>
                    <a:pt x="1083" y="710"/>
                  </a:lnTo>
                  <a:lnTo>
                    <a:pt x="710" y="971"/>
                  </a:lnTo>
                  <a:lnTo>
                    <a:pt x="411" y="1270"/>
                  </a:lnTo>
                  <a:lnTo>
                    <a:pt x="187" y="1606"/>
                  </a:lnTo>
                  <a:lnTo>
                    <a:pt x="75" y="1793"/>
                  </a:lnTo>
                  <a:lnTo>
                    <a:pt x="38" y="1980"/>
                  </a:lnTo>
                  <a:lnTo>
                    <a:pt x="0" y="2167"/>
                  </a:lnTo>
                  <a:lnTo>
                    <a:pt x="38" y="2353"/>
                  </a:lnTo>
                  <a:lnTo>
                    <a:pt x="75" y="2503"/>
                  </a:lnTo>
                  <a:lnTo>
                    <a:pt x="112" y="2689"/>
                  </a:lnTo>
                  <a:lnTo>
                    <a:pt x="224" y="2801"/>
                  </a:lnTo>
                  <a:lnTo>
                    <a:pt x="336" y="2951"/>
                  </a:lnTo>
                  <a:lnTo>
                    <a:pt x="598" y="3175"/>
                  </a:lnTo>
                  <a:lnTo>
                    <a:pt x="897" y="3287"/>
                  </a:lnTo>
                  <a:lnTo>
                    <a:pt x="1083" y="3324"/>
                  </a:lnTo>
                  <a:lnTo>
                    <a:pt x="1233" y="3362"/>
                  </a:lnTo>
                  <a:lnTo>
                    <a:pt x="1420" y="3362"/>
                  </a:lnTo>
                  <a:lnTo>
                    <a:pt x="1569" y="3324"/>
                  </a:lnTo>
                  <a:lnTo>
                    <a:pt x="1868" y="3436"/>
                  </a:lnTo>
                  <a:lnTo>
                    <a:pt x="2204" y="3511"/>
                  </a:lnTo>
                  <a:lnTo>
                    <a:pt x="2540" y="3586"/>
                  </a:lnTo>
                  <a:lnTo>
                    <a:pt x="2876" y="3660"/>
                  </a:lnTo>
                  <a:lnTo>
                    <a:pt x="3212" y="3698"/>
                  </a:lnTo>
                  <a:lnTo>
                    <a:pt x="3548" y="3698"/>
                  </a:lnTo>
                  <a:lnTo>
                    <a:pt x="3885" y="3660"/>
                  </a:lnTo>
                  <a:lnTo>
                    <a:pt x="4221" y="3623"/>
                  </a:lnTo>
                  <a:lnTo>
                    <a:pt x="4519" y="3511"/>
                  </a:lnTo>
                  <a:lnTo>
                    <a:pt x="4818" y="3399"/>
                  </a:lnTo>
                  <a:lnTo>
                    <a:pt x="5042" y="3250"/>
                  </a:lnTo>
                  <a:lnTo>
                    <a:pt x="5266" y="3063"/>
                  </a:lnTo>
                  <a:lnTo>
                    <a:pt x="5453" y="2839"/>
                  </a:lnTo>
                  <a:lnTo>
                    <a:pt x="5565" y="2577"/>
                  </a:lnTo>
                  <a:lnTo>
                    <a:pt x="5640" y="2279"/>
                  </a:lnTo>
                  <a:lnTo>
                    <a:pt x="5677" y="1905"/>
                  </a:lnTo>
                  <a:lnTo>
                    <a:pt x="5640" y="1681"/>
                  </a:lnTo>
                  <a:lnTo>
                    <a:pt x="5603" y="1457"/>
                  </a:lnTo>
                  <a:lnTo>
                    <a:pt x="5528" y="1233"/>
                  </a:lnTo>
                  <a:lnTo>
                    <a:pt x="5416" y="1046"/>
                  </a:lnTo>
                  <a:lnTo>
                    <a:pt x="5304" y="859"/>
                  </a:lnTo>
                  <a:lnTo>
                    <a:pt x="5154" y="710"/>
                  </a:lnTo>
                  <a:lnTo>
                    <a:pt x="5005" y="561"/>
                  </a:lnTo>
                  <a:lnTo>
                    <a:pt x="4818" y="411"/>
                  </a:lnTo>
                  <a:lnTo>
                    <a:pt x="4445" y="187"/>
                  </a:lnTo>
                  <a:lnTo>
                    <a:pt x="3997" y="38"/>
                  </a:lnTo>
                  <a:lnTo>
                    <a:pt x="3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 rot="1226450">
              <a:off x="7103241" y="557341"/>
              <a:ext cx="167454" cy="227148"/>
            </a:xfrm>
            <a:custGeom>
              <a:avLst/>
              <a:gdLst/>
              <a:ahLst/>
              <a:cxnLst/>
              <a:rect l="l" t="t" r="r" b="b"/>
              <a:pathLst>
                <a:path w="3773" h="5118" extrusionOk="0">
                  <a:moveTo>
                    <a:pt x="2092" y="1"/>
                  </a:moveTo>
                  <a:lnTo>
                    <a:pt x="1868" y="76"/>
                  </a:lnTo>
                  <a:lnTo>
                    <a:pt x="1644" y="150"/>
                  </a:lnTo>
                  <a:lnTo>
                    <a:pt x="1382" y="374"/>
                  </a:lnTo>
                  <a:lnTo>
                    <a:pt x="1121" y="598"/>
                  </a:lnTo>
                  <a:lnTo>
                    <a:pt x="897" y="860"/>
                  </a:lnTo>
                  <a:lnTo>
                    <a:pt x="673" y="1121"/>
                  </a:lnTo>
                  <a:lnTo>
                    <a:pt x="486" y="1383"/>
                  </a:lnTo>
                  <a:lnTo>
                    <a:pt x="337" y="1682"/>
                  </a:lnTo>
                  <a:lnTo>
                    <a:pt x="187" y="1980"/>
                  </a:lnTo>
                  <a:lnTo>
                    <a:pt x="112" y="2279"/>
                  </a:lnTo>
                  <a:lnTo>
                    <a:pt x="38" y="2615"/>
                  </a:lnTo>
                  <a:lnTo>
                    <a:pt x="0" y="2914"/>
                  </a:lnTo>
                  <a:lnTo>
                    <a:pt x="38" y="3250"/>
                  </a:lnTo>
                  <a:lnTo>
                    <a:pt x="75" y="3549"/>
                  </a:lnTo>
                  <a:lnTo>
                    <a:pt x="187" y="3885"/>
                  </a:lnTo>
                  <a:lnTo>
                    <a:pt x="299" y="4184"/>
                  </a:lnTo>
                  <a:lnTo>
                    <a:pt x="523" y="4483"/>
                  </a:lnTo>
                  <a:lnTo>
                    <a:pt x="747" y="4744"/>
                  </a:lnTo>
                  <a:lnTo>
                    <a:pt x="971" y="4931"/>
                  </a:lnTo>
                  <a:lnTo>
                    <a:pt x="1270" y="5080"/>
                  </a:lnTo>
                  <a:lnTo>
                    <a:pt x="1420" y="5080"/>
                  </a:lnTo>
                  <a:lnTo>
                    <a:pt x="1569" y="5118"/>
                  </a:lnTo>
                  <a:lnTo>
                    <a:pt x="1756" y="5080"/>
                  </a:lnTo>
                  <a:lnTo>
                    <a:pt x="1868" y="5043"/>
                  </a:lnTo>
                  <a:lnTo>
                    <a:pt x="2167" y="4931"/>
                  </a:lnTo>
                  <a:lnTo>
                    <a:pt x="2428" y="4781"/>
                  </a:lnTo>
                  <a:lnTo>
                    <a:pt x="2689" y="4632"/>
                  </a:lnTo>
                  <a:lnTo>
                    <a:pt x="2914" y="4445"/>
                  </a:lnTo>
                  <a:lnTo>
                    <a:pt x="3100" y="4259"/>
                  </a:lnTo>
                  <a:lnTo>
                    <a:pt x="3287" y="4072"/>
                  </a:lnTo>
                  <a:lnTo>
                    <a:pt x="3436" y="3848"/>
                  </a:lnTo>
                  <a:lnTo>
                    <a:pt x="3549" y="3624"/>
                  </a:lnTo>
                  <a:lnTo>
                    <a:pt x="3661" y="3362"/>
                  </a:lnTo>
                  <a:lnTo>
                    <a:pt x="3735" y="3138"/>
                  </a:lnTo>
                  <a:lnTo>
                    <a:pt x="3773" y="2877"/>
                  </a:lnTo>
                  <a:lnTo>
                    <a:pt x="3773" y="2578"/>
                  </a:lnTo>
                  <a:lnTo>
                    <a:pt x="3735" y="2316"/>
                  </a:lnTo>
                  <a:lnTo>
                    <a:pt x="3698" y="2018"/>
                  </a:lnTo>
                  <a:lnTo>
                    <a:pt x="3586" y="1756"/>
                  </a:lnTo>
                  <a:lnTo>
                    <a:pt x="3474" y="1457"/>
                  </a:lnTo>
                  <a:lnTo>
                    <a:pt x="3399" y="1345"/>
                  </a:lnTo>
                  <a:lnTo>
                    <a:pt x="3399" y="1159"/>
                  </a:lnTo>
                  <a:lnTo>
                    <a:pt x="3399" y="972"/>
                  </a:lnTo>
                  <a:lnTo>
                    <a:pt x="3324" y="785"/>
                  </a:lnTo>
                  <a:lnTo>
                    <a:pt x="3250" y="598"/>
                  </a:lnTo>
                  <a:lnTo>
                    <a:pt x="3100" y="412"/>
                  </a:lnTo>
                  <a:lnTo>
                    <a:pt x="2951" y="262"/>
                  </a:lnTo>
                  <a:lnTo>
                    <a:pt x="2764" y="150"/>
                  </a:lnTo>
                  <a:lnTo>
                    <a:pt x="2540" y="38"/>
                  </a:lnTo>
                  <a:lnTo>
                    <a:pt x="23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 rot="1226450">
              <a:off x="6662391" y="660849"/>
              <a:ext cx="230432" cy="213877"/>
            </a:xfrm>
            <a:custGeom>
              <a:avLst/>
              <a:gdLst/>
              <a:ahLst/>
              <a:cxnLst/>
              <a:rect l="l" t="t" r="r" b="b"/>
              <a:pathLst>
                <a:path w="5192" h="4819" extrusionOk="0">
                  <a:moveTo>
                    <a:pt x="2204" y="0"/>
                  </a:moveTo>
                  <a:lnTo>
                    <a:pt x="2055" y="38"/>
                  </a:lnTo>
                  <a:lnTo>
                    <a:pt x="1420" y="337"/>
                  </a:lnTo>
                  <a:lnTo>
                    <a:pt x="1121" y="486"/>
                  </a:lnTo>
                  <a:lnTo>
                    <a:pt x="859" y="710"/>
                  </a:lnTo>
                  <a:lnTo>
                    <a:pt x="598" y="934"/>
                  </a:lnTo>
                  <a:lnTo>
                    <a:pt x="374" y="1196"/>
                  </a:lnTo>
                  <a:lnTo>
                    <a:pt x="187" y="1457"/>
                  </a:lnTo>
                  <a:lnTo>
                    <a:pt x="75" y="1793"/>
                  </a:lnTo>
                  <a:lnTo>
                    <a:pt x="38" y="2092"/>
                  </a:lnTo>
                  <a:lnTo>
                    <a:pt x="0" y="2391"/>
                  </a:lnTo>
                  <a:lnTo>
                    <a:pt x="38" y="2652"/>
                  </a:lnTo>
                  <a:lnTo>
                    <a:pt x="112" y="2951"/>
                  </a:lnTo>
                  <a:lnTo>
                    <a:pt x="224" y="3212"/>
                  </a:lnTo>
                  <a:lnTo>
                    <a:pt x="374" y="3436"/>
                  </a:lnTo>
                  <a:lnTo>
                    <a:pt x="523" y="3698"/>
                  </a:lnTo>
                  <a:lnTo>
                    <a:pt x="710" y="3885"/>
                  </a:lnTo>
                  <a:lnTo>
                    <a:pt x="1121" y="4221"/>
                  </a:lnTo>
                  <a:lnTo>
                    <a:pt x="1606" y="4519"/>
                  </a:lnTo>
                  <a:lnTo>
                    <a:pt x="2092" y="4706"/>
                  </a:lnTo>
                  <a:lnTo>
                    <a:pt x="2353" y="4781"/>
                  </a:lnTo>
                  <a:lnTo>
                    <a:pt x="2615" y="4818"/>
                  </a:lnTo>
                  <a:lnTo>
                    <a:pt x="3175" y="4818"/>
                  </a:lnTo>
                  <a:lnTo>
                    <a:pt x="3436" y="4781"/>
                  </a:lnTo>
                  <a:lnTo>
                    <a:pt x="3698" y="4744"/>
                  </a:lnTo>
                  <a:lnTo>
                    <a:pt x="3922" y="4632"/>
                  </a:lnTo>
                  <a:lnTo>
                    <a:pt x="4146" y="4519"/>
                  </a:lnTo>
                  <a:lnTo>
                    <a:pt x="4370" y="4370"/>
                  </a:lnTo>
                  <a:lnTo>
                    <a:pt x="4594" y="4183"/>
                  </a:lnTo>
                  <a:lnTo>
                    <a:pt x="4856" y="3847"/>
                  </a:lnTo>
                  <a:lnTo>
                    <a:pt x="5005" y="3511"/>
                  </a:lnTo>
                  <a:lnTo>
                    <a:pt x="5117" y="3138"/>
                  </a:lnTo>
                  <a:lnTo>
                    <a:pt x="5192" y="2727"/>
                  </a:lnTo>
                  <a:lnTo>
                    <a:pt x="5192" y="2316"/>
                  </a:lnTo>
                  <a:lnTo>
                    <a:pt x="5154" y="1942"/>
                  </a:lnTo>
                  <a:lnTo>
                    <a:pt x="5080" y="1532"/>
                  </a:lnTo>
                  <a:lnTo>
                    <a:pt x="5005" y="1158"/>
                  </a:lnTo>
                  <a:lnTo>
                    <a:pt x="4930" y="971"/>
                  </a:lnTo>
                  <a:lnTo>
                    <a:pt x="4856" y="822"/>
                  </a:lnTo>
                  <a:lnTo>
                    <a:pt x="4706" y="673"/>
                  </a:lnTo>
                  <a:lnTo>
                    <a:pt x="4594" y="523"/>
                  </a:lnTo>
                  <a:lnTo>
                    <a:pt x="4407" y="411"/>
                  </a:lnTo>
                  <a:lnTo>
                    <a:pt x="4258" y="337"/>
                  </a:lnTo>
                  <a:lnTo>
                    <a:pt x="4071" y="299"/>
                  </a:lnTo>
                  <a:lnTo>
                    <a:pt x="3885" y="299"/>
                  </a:lnTo>
                  <a:lnTo>
                    <a:pt x="3548" y="337"/>
                  </a:lnTo>
                  <a:lnTo>
                    <a:pt x="3212" y="411"/>
                  </a:lnTo>
                  <a:lnTo>
                    <a:pt x="2951" y="187"/>
                  </a:lnTo>
                  <a:lnTo>
                    <a:pt x="2689" y="3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 rot="1226450">
              <a:off x="7012257" y="264704"/>
              <a:ext cx="180724" cy="192352"/>
            </a:xfrm>
            <a:custGeom>
              <a:avLst/>
              <a:gdLst/>
              <a:ahLst/>
              <a:cxnLst/>
              <a:rect l="l" t="t" r="r" b="b"/>
              <a:pathLst>
                <a:path w="4072" h="4334" extrusionOk="0">
                  <a:moveTo>
                    <a:pt x="1793" y="1"/>
                  </a:moveTo>
                  <a:lnTo>
                    <a:pt x="1420" y="75"/>
                  </a:lnTo>
                  <a:lnTo>
                    <a:pt x="1046" y="225"/>
                  </a:lnTo>
                  <a:lnTo>
                    <a:pt x="748" y="412"/>
                  </a:lnTo>
                  <a:lnTo>
                    <a:pt x="486" y="673"/>
                  </a:lnTo>
                  <a:lnTo>
                    <a:pt x="262" y="972"/>
                  </a:lnTo>
                  <a:lnTo>
                    <a:pt x="113" y="1308"/>
                  </a:lnTo>
                  <a:lnTo>
                    <a:pt x="38" y="1681"/>
                  </a:lnTo>
                  <a:lnTo>
                    <a:pt x="1" y="2055"/>
                  </a:lnTo>
                  <a:lnTo>
                    <a:pt x="38" y="2428"/>
                  </a:lnTo>
                  <a:lnTo>
                    <a:pt x="113" y="2802"/>
                  </a:lnTo>
                  <a:lnTo>
                    <a:pt x="262" y="3175"/>
                  </a:lnTo>
                  <a:lnTo>
                    <a:pt x="449" y="3511"/>
                  </a:lnTo>
                  <a:lnTo>
                    <a:pt x="710" y="3810"/>
                  </a:lnTo>
                  <a:lnTo>
                    <a:pt x="1009" y="4034"/>
                  </a:lnTo>
                  <a:lnTo>
                    <a:pt x="1308" y="4221"/>
                  </a:lnTo>
                  <a:lnTo>
                    <a:pt x="1495" y="4296"/>
                  </a:lnTo>
                  <a:lnTo>
                    <a:pt x="1681" y="4333"/>
                  </a:lnTo>
                  <a:lnTo>
                    <a:pt x="2055" y="4333"/>
                  </a:lnTo>
                  <a:lnTo>
                    <a:pt x="2242" y="4296"/>
                  </a:lnTo>
                  <a:lnTo>
                    <a:pt x="2466" y="4258"/>
                  </a:lnTo>
                  <a:lnTo>
                    <a:pt x="2764" y="4109"/>
                  </a:lnTo>
                  <a:lnTo>
                    <a:pt x="3026" y="3960"/>
                  </a:lnTo>
                  <a:lnTo>
                    <a:pt x="3250" y="3736"/>
                  </a:lnTo>
                  <a:lnTo>
                    <a:pt x="3437" y="3511"/>
                  </a:lnTo>
                  <a:lnTo>
                    <a:pt x="3586" y="3250"/>
                  </a:lnTo>
                  <a:lnTo>
                    <a:pt x="3736" y="2951"/>
                  </a:lnTo>
                  <a:lnTo>
                    <a:pt x="3810" y="2652"/>
                  </a:lnTo>
                  <a:lnTo>
                    <a:pt x="3885" y="2354"/>
                  </a:lnTo>
                  <a:lnTo>
                    <a:pt x="3960" y="2167"/>
                  </a:lnTo>
                  <a:lnTo>
                    <a:pt x="4034" y="1980"/>
                  </a:lnTo>
                  <a:lnTo>
                    <a:pt x="4072" y="1793"/>
                  </a:lnTo>
                  <a:lnTo>
                    <a:pt x="4072" y="1607"/>
                  </a:lnTo>
                  <a:lnTo>
                    <a:pt x="4034" y="1383"/>
                  </a:lnTo>
                  <a:lnTo>
                    <a:pt x="3960" y="1196"/>
                  </a:lnTo>
                  <a:lnTo>
                    <a:pt x="3885" y="1046"/>
                  </a:lnTo>
                  <a:lnTo>
                    <a:pt x="3736" y="860"/>
                  </a:lnTo>
                  <a:lnTo>
                    <a:pt x="3474" y="598"/>
                  </a:lnTo>
                  <a:lnTo>
                    <a:pt x="3175" y="374"/>
                  </a:lnTo>
                  <a:lnTo>
                    <a:pt x="2877" y="187"/>
                  </a:lnTo>
                  <a:lnTo>
                    <a:pt x="2503" y="75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 rot="1226450">
              <a:off x="7365342" y="431300"/>
              <a:ext cx="188979" cy="187337"/>
            </a:xfrm>
            <a:custGeom>
              <a:avLst/>
              <a:gdLst/>
              <a:ahLst/>
              <a:cxnLst/>
              <a:rect l="l" t="t" r="r" b="b"/>
              <a:pathLst>
                <a:path w="4258" h="4221" extrusionOk="0">
                  <a:moveTo>
                    <a:pt x="1980" y="0"/>
                  </a:moveTo>
                  <a:lnTo>
                    <a:pt x="1681" y="75"/>
                  </a:lnTo>
                  <a:lnTo>
                    <a:pt x="1643" y="75"/>
                  </a:lnTo>
                  <a:lnTo>
                    <a:pt x="1419" y="38"/>
                  </a:lnTo>
                  <a:lnTo>
                    <a:pt x="1195" y="38"/>
                  </a:lnTo>
                  <a:lnTo>
                    <a:pt x="971" y="75"/>
                  </a:lnTo>
                  <a:lnTo>
                    <a:pt x="747" y="187"/>
                  </a:lnTo>
                  <a:lnTo>
                    <a:pt x="560" y="299"/>
                  </a:lnTo>
                  <a:lnTo>
                    <a:pt x="411" y="449"/>
                  </a:lnTo>
                  <a:lnTo>
                    <a:pt x="299" y="635"/>
                  </a:lnTo>
                  <a:lnTo>
                    <a:pt x="224" y="859"/>
                  </a:lnTo>
                  <a:lnTo>
                    <a:pt x="75" y="1494"/>
                  </a:lnTo>
                  <a:lnTo>
                    <a:pt x="38" y="1830"/>
                  </a:lnTo>
                  <a:lnTo>
                    <a:pt x="0" y="2167"/>
                  </a:lnTo>
                  <a:lnTo>
                    <a:pt x="38" y="2503"/>
                  </a:lnTo>
                  <a:lnTo>
                    <a:pt x="75" y="2801"/>
                  </a:lnTo>
                  <a:lnTo>
                    <a:pt x="150" y="3138"/>
                  </a:lnTo>
                  <a:lnTo>
                    <a:pt x="299" y="3399"/>
                  </a:lnTo>
                  <a:lnTo>
                    <a:pt x="448" y="3660"/>
                  </a:lnTo>
                  <a:lnTo>
                    <a:pt x="672" y="3847"/>
                  </a:lnTo>
                  <a:lnTo>
                    <a:pt x="897" y="3997"/>
                  </a:lnTo>
                  <a:lnTo>
                    <a:pt x="1158" y="4146"/>
                  </a:lnTo>
                  <a:lnTo>
                    <a:pt x="1457" y="4183"/>
                  </a:lnTo>
                  <a:lnTo>
                    <a:pt x="1718" y="4221"/>
                  </a:lnTo>
                  <a:lnTo>
                    <a:pt x="2017" y="4183"/>
                  </a:lnTo>
                  <a:lnTo>
                    <a:pt x="2278" y="4109"/>
                  </a:lnTo>
                  <a:lnTo>
                    <a:pt x="2727" y="3922"/>
                  </a:lnTo>
                  <a:lnTo>
                    <a:pt x="3100" y="3660"/>
                  </a:lnTo>
                  <a:lnTo>
                    <a:pt x="3474" y="3362"/>
                  </a:lnTo>
                  <a:lnTo>
                    <a:pt x="3772" y="2988"/>
                  </a:lnTo>
                  <a:lnTo>
                    <a:pt x="4034" y="2577"/>
                  </a:lnTo>
                  <a:lnTo>
                    <a:pt x="4146" y="2353"/>
                  </a:lnTo>
                  <a:lnTo>
                    <a:pt x="4183" y="2129"/>
                  </a:lnTo>
                  <a:lnTo>
                    <a:pt x="4258" y="1905"/>
                  </a:lnTo>
                  <a:lnTo>
                    <a:pt x="4258" y="1681"/>
                  </a:lnTo>
                  <a:lnTo>
                    <a:pt x="4258" y="1420"/>
                  </a:lnTo>
                  <a:lnTo>
                    <a:pt x="4220" y="1195"/>
                  </a:lnTo>
                  <a:lnTo>
                    <a:pt x="4146" y="1009"/>
                  </a:lnTo>
                  <a:lnTo>
                    <a:pt x="4071" y="859"/>
                  </a:lnTo>
                  <a:lnTo>
                    <a:pt x="3884" y="598"/>
                  </a:lnTo>
                  <a:lnTo>
                    <a:pt x="3623" y="374"/>
                  </a:lnTo>
                  <a:lnTo>
                    <a:pt x="3324" y="187"/>
                  </a:lnTo>
                  <a:lnTo>
                    <a:pt x="3025" y="75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 rot="1226450">
              <a:off x="7377965" y="724395"/>
              <a:ext cx="190665" cy="179037"/>
            </a:xfrm>
            <a:custGeom>
              <a:avLst/>
              <a:gdLst/>
              <a:ahLst/>
              <a:cxnLst/>
              <a:rect l="l" t="t" r="r" b="b"/>
              <a:pathLst>
                <a:path w="4296" h="4034" extrusionOk="0">
                  <a:moveTo>
                    <a:pt x="2690" y="0"/>
                  </a:moveTo>
                  <a:lnTo>
                    <a:pt x="2428" y="37"/>
                  </a:lnTo>
                  <a:lnTo>
                    <a:pt x="2055" y="224"/>
                  </a:lnTo>
                  <a:lnTo>
                    <a:pt x="1906" y="262"/>
                  </a:lnTo>
                  <a:lnTo>
                    <a:pt x="1868" y="299"/>
                  </a:lnTo>
                  <a:lnTo>
                    <a:pt x="1794" y="336"/>
                  </a:lnTo>
                  <a:lnTo>
                    <a:pt x="1644" y="448"/>
                  </a:lnTo>
                  <a:lnTo>
                    <a:pt x="1383" y="448"/>
                  </a:lnTo>
                  <a:lnTo>
                    <a:pt x="1159" y="523"/>
                  </a:lnTo>
                  <a:lnTo>
                    <a:pt x="972" y="635"/>
                  </a:lnTo>
                  <a:lnTo>
                    <a:pt x="785" y="784"/>
                  </a:lnTo>
                  <a:lnTo>
                    <a:pt x="561" y="1046"/>
                  </a:lnTo>
                  <a:lnTo>
                    <a:pt x="374" y="1307"/>
                  </a:lnTo>
                  <a:lnTo>
                    <a:pt x="225" y="1569"/>
                  </a:lnTo>
                  <a:lnTo>
                    <a:pt x="113" y="1867"/>
                  </a:lnTo>
                  <a:lnTo>
                    <a:pt x="38" y="2166"/>
                  </a:lnTo>
                  <a:lnTo>
                    <a:pt x="1" y="2465"/>
                  </a:lnTo>
                  <a:lnTo>
                    <a:pt x="1" y="2764"/>
                  </a:lnTo>
                  <a:lnTo>
                    <a:pt x="76" y="3137"/>
                  </a:lnTo>
                  <a:lnTo>
                    <a:pt x="188" y="3399"/>
                  </a:lnTo>
                  <a:lnTo>
                    <a:pt x="374" y="3660"/>
                  </a:lnTo>
                  <a:lnTo>
                    <a:pt x="636" y="3847"/>
                  </a:lnTo>
                  <a:lnTo>
                    <a:pt x="748" y="3884"/>
                  </a:lnTo>
                  <a:lnTo>
                    <a:pt x="897" y="3959"/>
                  </a:lnTo>
                  <a:lnTo>
                    <a:pt x="1233" y="3996"/>
                  </a:lnTo>
                  <a:lnTo>
                    <a:pt x="1569" y="4034"/>
                  </a:lnTo>
                  <a:lnTo>
                    <a:pt x="1906" y="3996"/>
                  </a:lnTo>
                  <a:lnTo>
                    <a:pt x="2204" y="3959"/>
                  </a:lnTo>
                  <a:lnTo>
                    <a:pt x="2540" y="3884"/>
                  </a:lnTo>
                  <a:lnTo>
                    <a:pt x="2839" y="3772"/>
                  </a:lnTo>
                  <a:lnTo>
                    <a:pt x="3138" y="3586"/>
                  </a:lnTo>
                  <a:lnTo>
                    <a:pt x="3399" y="3399"/>
                  </a:lnTo>
                  <a:lnTo>
                    <a:pt x="3624" y="3175"/>
                  </a:lnTo>
                  <a:lnTo>
                    <a:pt x="3810" y="2951"/>
                  </a:lnTo>
                  <a:lnTo>
                    <a:pt x="3997" y="2689"/>
                  </a:lnTo>
                  <a:lnTo>
                    <a:pt x="4109" y="2390"/>
                  </a:lnTo>
                  <a:lnTo>
                    <a:pt x="4221" y="2092"/>
                  </a:lnTo>
                  <a:lnTo>
                    <a:pt x="4259" y="1793"/>
                  </a:lnTo>
                  <a:lnTo>
                    <a:pt x="4296" y="1494"/>
                  </a:lnTo>
                  <a:lnTo>
                    <a:pt x="4296" y="1195"/>
                  </a:lnTo>
                  <a:lnTo>
                    <a:pt x="4184" y="822"/>
                  </a:lnTo>
                  <a:lnTo>
                    <a:pt x="4109" y="635"/>
                  </a:lnTo>
                  <a:lnTo>
                    <a:pt x="4034" y="486"/>
                  </a:lnTo>
                  <a:lnTo>
                    <a:pt x="3922" y="336"/>
                  </a:lnTo>
                  <a:lnTo>
                    <a:pt x="3773" y="224"/>
                  </a:lnTo>
                  <a:lnTo>
                    <a:pt x="3624" y="149"/>
                  </a:lnTo>
                  <a:lnTo>
                    <a:pt x="3437" y="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 rot="1226450">
              <a:off x="7011661" y="816192"/>
              <a:ext cx="150899" cy="140958"/>
            </a:xfrm>
            <a:custGeom>
              <a:avLst/>
              <a:gdLst/>
              <a:ahLst/>
              <a:cxnLst/>
              <a:rect l="l" t="t" r="r" b="b"/>
              <a:pathLst>
                <a:path w="3400" h="3176" extrusionOk="0">
                  <a:moveTo>
                    <a:pt x="1233" y="1"/>
                  </a:moveTo>
                  <a:lnTo>
                    <a:pt x="1009" y="38"/>
                  </a:lnTo>
                  <a:lnTo>
                    <a:pt x="822" y="150"/>
                  </a:lnTo>
                  <a:lnTo>
                    <a:pt x="635" y="262"/>
                  </a:lnTo>
                  <a:lnTo>
                    <a:pt x="486" y="449"/>
                  </a:lnTo>
                  <a:lnTo>
                    <a:pt x="336" y="636"/>
                  </a:lnTo>
                  <a:lnTo>
                    <a:pt x="262" y="822"/>
                  </a:lnTo>
                  <a:lnTo>
                    <a:pt x="75" y="1420"/>
                  </a:lnTo>
                  <a:lnTo>
                    <a:pt x="38" y="1681"/>
                  </a:lnTo>
                  <a:lnTo>
                    <a:pt x="0" y="2018"/>
                  </a:lnTo>
                  <a:lnTo>
                    <a:pt x="38" y="2204"/>
                  </a:lnTo>
                  <a:lnTo>
                    <a:pt x="112" y="2428"/>
                  </a:lnTo>
                  <a:lnTo>
                    <a:pt x="224" y="2652"/>
                  </a:lnTo>
                  <a:lnTo>
                    <a:pt x="374" y="2839"/>
                  </a:lnTo>
                  <a:lnTo>
                    <a:pt x="523" y="2989"/>
                  </a:lnTo>
                  <a:lnTo>
                    <a:pt x="710" y="3101"/>
                  </a:lnTo>
                  <a:lnTo>
                    <a:pt x="934" y="3175"/>
                  </a:lnTo>
                  <a:lnTo>
                    <a:pt x="1195" y="3175"/>
                  </a:lnTo>
                  <a:lnTo>
                    <a:pt x="1494" y="3138"/>
                  </a:lnTo>
                  <a:lnTo>
                    <a:pt x="1793" y="3063"/>
                  </a:lnTo>
                  <a:lnTo>
                    <a:pt x="2054" y="2951"/>
                  </a:lnTo>
                  <a:lnTo>
                    <a:pt x="2316" y="2802"/>
                  </a:lnTo>
                  <a:lnTo>
                    <a:pt x="2727" y="2503"/>
                  </a:lnTo>
                  <a:lnTo>
                    <a:pt x="3063" y="2204"/>
                  </a:lnTo>
                  <a:lnTo>
                    <a:pt x="3212" y="2018"/>
                  </a:lnTo>
                  <a:lnTo>
                    <a:pt x="3324" y="1831"/>
                  </a:lnTo>
                  <a:lnTo>
                    <a:pt x="3399" y="1607"/>
                  </a:lnTo>
                  <a:lnTo>
                    <a:pt x="3399" y="1383"/>
                  </a:lnTo>
                  <a:lnTo>
                    <a:pt x="3399" y="1121"/>
                  </a:lnTo>
                  <a:lnTo>
                    <a:pt x="3324" y="934"/>
                  </a:lnTo>
                  <a:lnTo>
                    <a:pt x="3212" y="710"/>
                  </a:lnTo>
                  <a:lnTo>
                    <a:pt x="3063" y="561"/>
                  </a:lnTo>
                  <a:lnTo>
                    <a:pt x="2839" y="374"/>
                  </a:lnTo>
                  <a:lnTo>
                    <a:pt x="2615" y="262"/>
                  </a:lnTo>
                  <a:lnTo>
                    <a:pt x="2353" y="225"/>
                  </a:lnTo>
                  <a:lnTo>
                    <a:pt x="2092" y="225"/>
                  </a:lnTo>
                  <a:lnTo>
                    <a:pt x="1905" y="113"/>
                  </a:lnTo>
                  <a:lnTo>
                    <a:pt x="1681" y="38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 rot="1226450">
              <a:off x="6364651" y="642823"/>
              <a:ext cx="159154" cy="164169"/>
            </a:xfrm>
            <a:custGeom>
              <a:avLst/>
              <a:gdLst/>
              <a:ahLst/>
              <a:cxnLst/>
              <a:rect l="l" t="t" r="r" b="b"/>
              <a:pathLst>
                <a:path w="3586" h="3699" extrusionOk="0">
                  <a:moveTo>
                    <a:pt x="1942" y="1"/>
                  </a:moveTo>
                  <a:lnTo>
                    <a:pt x="1718" y="75"/>
                  </a:lnTo>
                  <a:lnTo>
                    <a:pt x="1494" y="150"/>
                  </a:lnTo>
                  <a:lnTo>
                    <a:pt x="1307" y="187"/>
                  </a:lnTo>
                  <a:lnTo>
                    <a:pt x="1158" y="225"/>
                  </a:lnTo>
                  <a:lnTo>
                    <a:pt x="971" y="299"/>
                  </a:lnTo>
                  <a:lnTo>
                    <a:pt x="822" y="374"/>
                  </a:lnTo>
                  <a:lnTo>
                    <a:pt x="672" y="486"/>
                  </a:lnTo>
                  <a:lnTo>
                    <a:pt x="560" y="636"/>
                  </a:lnTo>
                  <a:lnTo>
                    <a:pt x="486" y="785"/>
                  </a:lnTo>
                  <a:lnTo>
                    <a:pt x="448" y="972"/>
                  </a:lnTo>
                  <a:lnTo>
                    <a:pt x="448" y="1009"/>
                  </a:lnTo>
                  <a:lnTo>
                    <a:pt x="262" y="1270"/>
                  </a:lnTo>
                  <a:lnTo>
                    <a:pt x="150" y="1569"/>
                  </a:lnTo>
                  <a:lnTo>
                    <a:pt x="37" y="1793"/>
                  </a:lnTo>
                  <a:lnTo>
                    <a:pt x="0" y="2017"/>
                  </a:lnTo>
                  <a:lnTo>
                    <a:pt x="0" y="2241"/>
                  </a:lnTo>
                  <a:lnTo>
                    <a:pt x="37" y="2466"/>
                  </a:lnTo>
                  <a:lnTo>
                    <a:pt x="75" y="2652"/>
                  </a:lnTo>
                  <a:lnTo>
                    <a:pt x="187" y="2839"/>
                  </a:lnTo>
                  <a:lnTo>
                    <a:pt x="336" y="3026"/>
                  </a:lnTo>
                  <a:lnTo>
                    <a:pt x="560" y="3175"/>
                  </a:lnTo>
                  <a:lnTo>
                    <a:pt x="672" y="3213"/>
                  </a:lnTo>
                  <a:lnTo>
                    <a:pt x="784" y="3325"/>
                  </a:lnTo>
                  <a:lnTo>
                    <a:pt x="896" y="3437"/>
                  </a:lnTo>
                  <a:lnTo>
                    <a:pt x="1046" y="3549"/>
                  </a:lnTo>
                  <a:lnTo>
                    <a:pt x="1195" y="3623"/>
                  </a:lnTo>
                  <a:lnTo>
                    <a:pt x="1382" y="3661"/>
                  </a:lnTo>
                  <a:lnTo>
                    <a:pt x="1531" y="3698"/>
                  </a:lnTo>
                  <a:lnTo>
                    <a:pt x="1718" y="3661"/>
                  </a:lnTo>
                  <a:lnTo>
                    <a:pt x="1905" y="3661"/>
                  </a:lnTo>
                  <a:lnTo>
                    <a:pt x="2428" y="3474"/>
                  </a:lnTo>
                  <a:lnTo>
                    <a:pt x="2652" y="3362"/>
                  </a:lnTo>
                  <a:lnTo>
                    <a:pt x="2876" y="3250"/>
                  </a:lnTo>
                  <a:lnTo>
                    <a:pt x="3063" y="3063"/>
                  </a:lnTo>
                  <a:lnTo>
                    <a:pt x="3249" y="2876"/>
                  </a:lnTo>
                  <a:lnTo>
                    <a:pt x="3399" y="2690"/>
                  </a:lnTo>
                  <a:lnTo>
                    <a:pt x="3511" y="2428"/>
                  </a:lnTo>
                  <a:lnTo>
                    <a:pt x="3548" y="2204"/>
                  </a:lnTo>
                  <a:lnTo>
                    <a:pt x="3586" y="2017"/>
                  </a:lnTo>
                  <a:lnTo>
                    <a:pt x="3548" y="1607"/>
                  </a:lnTo>
                  <a:lnTo>
                    <a:pt x="3473" y="1233"/>
                  </a:lnTo>
                  <a:lnTo>
                    <a:pt x="3361" y="822"/>
                  </a:lnTo>
                  <a:lnTo>
                    <a:pt x="3287" y="598"/>
                  </a:lnTo>
                  <a:lnTo>
                    <a:pt x="3137" y="411"/>
                  </a:lnTo>
                  <a:lnTo>
                    <a:pt x="2988" y="262"/>
                  </a:lnTo>
                  <a:lnTo>
                    <a:pt x="2801" y="150"/>
                  </a:lnTo>
                  <a:lnTo>
                    <a:pt x="2614" y="38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1" name="Google Shape;2081;p36"/>
          <p:cNvSpPr/>
          <p:nvPr/>
        </p:nvSpPr>
        <p:spPr>
          <a:xfrm>
            <a:off x="4067410" y="833372"/>
            <a:ext cx="393831" cy="407794"/>
          </a:xfrm>
          <a:custGeom>
            <a:avLst/>
            <a:gdLst/>
            <a:ahLst/>
            <a:cxnLst/>
            <a:rect l="l" t="t" r="r" b="b"/>
            <a:pathLst>
              <a:path w="13708" h="14194" extrusionOk="0">
                <a:moveTo>
                  <a:pt x="10010" y="2839"/>
                </a:moveTo>
                <a:lnTo>
                  <a:pt x="9936" y="2877"/>
                </a:lnTo>
                <a:lnTo>
                  <a:pt x="9936" y="2839"/>
                </a:lnTo>
                <a:close/>
                <a:moveTo>
                  <a:pt x="1084" y="7359"/>
                </a:moveTo>
                <a:lnTo>
                  <a:pt x="1084" y="7433"/>
                </a:lnTo>
                <a:lnTo>
                  <a:pt x="1084" y="7508"/>
                </a:lnTo>
                <a:lnTo>
                  <a:pt x="1047" y="7583"/>
                </a:lnTo>
                <a:lnTo>
                  <a:pt x="1009" y="7657"/>
                </a:lnTo>
                <a:lnTo>
                  <a:pt x="1047" y="7508"/>
                </a:lnTo>
                <a:lnTo>
                  <a:pt x="1084" y="7359"/>
                </a:lnTo>
                <a:close/>
                <a:moveTo>
                  <a:pt x="6163" y="1"/>
                </a:moveTo>
                <a:lnTo>
                  <a:pt x="5977" y="76"/>
                </a:lnTo>
                <a:lnTo>
                  <a:pt x="5827" y="225"/>
                </a:lnTo>
                <a:lnTo>
                  <a:pt x="5753" y="300"/>
                </a:lnTo>
                <a:lnTo>
                  <a:pt x="5715" y="412"/>
                </a:lnTo>
                <a:lnTo>
                  <a:pt x="5715" y="561"/>
                </a:lnTo>
                <a:lnTo>
                  <a:pt x="5715" y="748"/>
                </a:lnTo>
                <a:lnTo>
                  <a:pt x="5753" y="1532"/>
                </a:lnTo>
                <a:lnTo>
                  <a:pt x="5827" y="2354"/>
                </a:lnTo>
                <a:lnTo>
                  <a:pt x="6014" y="3922"/>
                </a:lnTo>
                <a:lnTo>
                  <a:pt x="6126" y="5155"/>
                </a:lnTo>
                <a:lnTo>
                  <a:pt x="5267" y="4483"/>
                </a:lnTo>
                <a:lnTo>
                  <a:pt x="3922" y="3512"/>
                </a:lnTo>
                <a:lnTo>
                  <a:pt x="3325" y="3063"/>
                </a:lnTo>
                <a:lnTo>
                  <a:pt x="2951" y="2802"/>
                </a:lnTo>
                <a:lnTo>
                  <a:pt x="2989" y="2839"/>
                </a:lnTo>
                <a:lnTo>
                  <a:pt x="2989" y="2839"/>
                </a:lnTo>
                <a:lnTo>
                  <a:pt x="2839" y="2727"/>
                </a:lnTo>
                <a:lnTo>
                  <a:pt x="2615" y="2690"/>
                </a:lnTo>
                <a:lnTo>
                  <a:pt x="2466" y="2690"/>
                </a:lnTo>
                <a:lnTo>
                  <a:pt x="2317" y="2765"/>
                </a:lnTo>
                <a:lnTo>
                  <a:pt x="2204" y="2877"/>
                </a:lnTo>
                <a:lnTo>
                  <a:pt x="2092" y="3026"/>
                </a:lnTo>
                <a:lnTo>
                  <a:pt x="2055" y="3176"/>
                </a:lnTo>
                <a:lnTo>
                  <a:pt x="2092" y="3325"/>
                </a:lnTo>
                <a:lnTo>
                  <a:pt x="2130" y="3474"/>
                </a:lnTo>
                <a:lnTo>
                  <a:pt x="2204" y="3624"/>
                </a:lnTo>
                <a:lnTo>
                  <a:pt x="2391" y="3773"/>
                </a:lnTo>
                <a:lnTo>
                  <a:pt x="2578" y="3885"/>
                </a:lnTo>
                <a:lnTo>
                  <a:pt x="3176" y="4296"/>
                </a:lnTo>
                <a:lnTo>
                  <a:pt x="4483" y="5267"/>
                </a:lnTo>
                <a:lnTo>
                  <a:pt x="5827" y="6275"/>
                </a:lnTo>
                <a:lnTo>
                  <a:pt x="5603" y="6313"/>
                </a:lnTo>
                <a:lnTo>
                  <a:pt x="3997" y="6500"/>
                </a:lnTo>
                <a:lnTo>
                  <a:pt x="2429" y="6649"/>
                </a:lnTo>
                <a:lnTo>
                  <a:pt x="1607" y="6761"/>
                </a:lnTo>
                <a:lnTo>
                  <a:pt x="785" y="6836"/>
                </a:lnTo>
                <a:lnTo>
                  <a:pt x="449" y="6836"/>
                </a:lnTo>
                <a:lnTo>
                  <a:pt x="337" y="6873"/>
                </a:lnTo>
                <a:lnTo>
                  <a:pt x="225" y="6948"/>
                </a:lnTo>
                <a:lnTo>
                  <a:pt x="150" y="7022"/>
                </a:lnTo>
                <a:lnTo>
                  <a:pt x="76" y="7097"/>
                </a:lnTo>
                <a:lnTo>
                  <a:pt x="38" y="7209"/>
                </a:lnTo>
                <a:lnTo>
                  <a:pt x="1" y="7321"/>
                </a:lnTo>
                <a:lnTo>
                  <a:pt x="1" y="7433"/>
                </a:lnTo>
                <a:lnTo>
                  <a:pt x="38" y="7545"/>
                </a:lnTo>
                <a:lnTo>
                  <a:pt x="76" y="7657"/>
                </a:lnTo>
                <a:lnTo>
                  <a:pt x="150" y="7732"/>
                </a:lnTo>
                <a:lnTo>
                  <a:pt x="262" y="7844"/>
                </a:lnTo>
                <a:lnTo>
                  <a:pt x="412" y="7881"/>
                </a:lnTo>
                <a:lnTo>
                  <a:pt x="561" y="7919"/>
                </a:lnTo>
                <a:lnTo>
                  <a:pt x="1121" y="7919"/>
                </a:lnTo>
                <a:lnTo>
                  <a:pt x="1532" y="7844"/>
                </a:lnTo>
                <a:lnTo>
                  <a:pt x="2354" y="7769"/>
                </a:lnTo>
                <a:lnTo>
                  <a:pt x="3960" y="7583"/>
                </a:lnTo>
                <a:lnTo>
                  <a:pt x="5715" y="7396"/>
                </a:lnTo>
                <a:lnTo>
                  <a:pt x="4931" y="8479"/>
                </a:lnTo>
                <a:lnTo>
                  <a:pt x="4968" y="8442"/>
                </a:lnTo>
                <a:lnTo>
                  <a:pt x="4968" y="8442"/>
                </a:lnTo>
                <a:lnTo>
                  <a:pt x="3250" y="10869"/>
                </a:lnTo>
                <a:lnTo>
                  <a:pt x="3213" y="10981"/>
                </a:lnTo>
                <a:lnTo>
                  <a:pt x="3176" y="11093"/>
                </a:lnTo>
                <a:lnTo>
                  <a:pt x="3213" y="11280"/>
                </a:lnTo>
                <a:lnTo>
                  <a:pt x="3288" y="11467"/>
                </a:lnTo>
                <a:lnTo>
                  <a:pt x="3437" y="11616"/>
                </a:lnTo>
                <a:lnTo>
                  <a:pt x="3586" y="11691"/>
                </a:lnTo>
                <a:lnTo>
                  <a:pt x="3848" y="11691"/>
                </a:lnTo>
                <a:lnTo>
                  <a:pt x="4035" y="11579"/>
                </a:lnTo>
                <a:lnTo>
                  <a:pt x="4184" y="11429"/>
                </a:lnTo>
                <a:lnTo>
                  <a:pt x="5192" y="10048"/>
                </a:lnTo>
                <a:lnTo>
                  <a:pt x="6201" y="8591"/>
                </a:lnTo>
                <a:lnTo>
                  <a:pt x="6462" y="8218"/>
                </a:lnTo>
                <a:lnTo>
                  <a:pt x="6761" y="10981"/>
                </a:lnTo>
                <a:lnTo>
                  <a:pt x="7097" y="13708"/>
                </a:lnTo>
                <a:lnTo>
                  <a:pt x="7172" y="13894"/>
                </a:lnTo>
                <a:lnTo>
                  <a:pt x="7284" y="14044"/>
                </a:lnTo>
                <a:lnTo>
                  <a:pt x="7471" y="14156"/>
                </a:lnTo>
                <a:lnTo>
                  <a:pt x="7657" y="14193"/>
                </a:lnTo>
                <a:lnTo>
                  <a:pt x="7695" y="14193"/>
                </a:lnTo>
                <a:lnTo>
                  <a:pt x="7807" y="14156"/>
                </a:lnTo>
                <a:lnTo>
                  <a:pt x="7919" y="14119"/>
                </a:lnTo>
                <a:lnTo>
                  <a:pt x="8068" y="13969"/>
                </a:lnTo>
                <a:lnTo>
                  <a:pt x="8180" y="13782"/>
                </a:lnTo>
                <a:lnTo>
                  <a:pt x="8180" y="13558"/>
                </a:lnTo>
                <a:lnTo>
                  <a:pt x="7807" y="10570"/>
                </a:lnTo>
                <a:lnTo>
                  <a:pt x="7471" y="7583"/>
                </a:lnTo>
                <a:lnTo>
                  <a:pt x="7471" y="7508"/>
                </a:lnTo>
                <a:lnTo>
                  <a:pt x="8628" y="8367"/>
                </a:lnTo>
                <a:lnTo>
                  <a:pt x="9823" y="9189"/>
                </a:lnTo>
                <a:lnTo>
                  <a:pt x="9786" y="9151"/>
                </a:lnTo>
                <a:lnTo>
                  <a:pt x="9786" y="9151"/>
                </a:lnTo>
                <a:lnTo>
                  <a:pt x="10570" y="9711"/>
                </a:lnTo>
                <a:lnTo>
                  <a:pt x="11317" y="10309"/>
                </a:lnTo>
                <a:lnTo>
                  <a:pt x="11467" y="10384"/>
                </a:lnTo>
                <a:lnTo>
                  <a:pt x="11616" y="10421"/>
                </a:lnTo>
                <a:lnTo>
                  <a:pt x="11766" y="10421"/>
                </a:lnTo>
                <a:lnTo>
                  <a:pt x="11878" y="10384"/>
                </a:lnTo>
                <a:lnTo>
                  <a:pt x="11990" y="10309"/>
                </a:lnTo>
                <a:lnTo>
                  <a:pt x="12064" y="10234"/>
                </a:lnTo>
                <a:lnTo>
                  <a:pt x="12139" y="10122"/>
                </a:lnTo>
                <a:lnTo>
                  <a:pt x="12176" y="10048"/>
                </a:lnTo>
                <a:lnTo>
                  <a:pt x="12176" y="9823"/>
                </a:lnTo>
                <a:lnTo>
                  <a:pt x="12102" y="9637"/>
                </a:lnTo>
                <a:lnTo>
                  <a:pt x="11990" y="9450"/>
                </a:lnTo>
                <a:lnTo>
                  <a:pt x="11429" y="9002"/>
                </a:lnTo>
                <a:lnTo>
                  <a:pt x="10795" y="8516"/>
                </a:lnTo>
                <a:lnTo>
                  <a:pt x="9413" y="7583"/>
                </a:lnTo>
                <a:lnTo>
                  <a:pt x="9450" y="7583"/>
                </a:lnTo>
                <a:lnTo>
                  <a:pt x="8703" y="7060"/>
                </a:lnTo>
                <a:lnTo>
                  <a:pt x="10309" y="6873"/>
                </a:lnTo>
                <a:lnTo>
                  <a:pt x="13222" y="6574"/>
                </a:lnTo>
                <a:lnTo>
                  <a:pt x="13334" y="6537"/>
                </a:lnTo>
                <a:lnTo>
                  <a:pt x="13446" y="6500"/>
                </a:lnTo>
                <a:lnTo>
                  <a:pt x="13596" y="6350"/>
                </a:lnTo>
                <a:lnTo>
                  <a:pt x="13708" y="6163"/>
                </a:lnTo>
                <a:lnTo>
                  <a:pt x="13708" y="5939"/>
                </a:lnTo>
                <a:lnTo>
                  <a:pt x="13670" y="5865"/>
                </a:lnTo>
                <a:lnTo>
                  <a:pt x="13633" y="5753"/>
                </a:lnTo>
                <a:lnTo>
                  <a:pt x="13484" y="5603"/>
                </a:lnTo>
                <a:lnTo>
                  <a:pt x="13297" y="5491"/>
                </a:lnTo>
                <a:lnTo>
                  <a:pt x="13110" y="5491"/>
                </a:lnTo>
                <a:lnTo>
                  <a:pt x="10272" y="5790"/>
                </a:lnTo>
                <a:lnTo>
                  <a:pt x="8031" y="6051"/>
                </a:lnTo>
                <a:lnTo>
                  <a:pt x="8068" y="6014"/>
                </a:lnTo>
                <a:lnTo>
                  <a:pt x="8516" y="5304"/>
                </a:lnTo>
                <a:lnTo>
                  <a:pt x="8516" y="5342"/>
                </a:lnTo>
                <a:lnTo>
                  <a:pt x="9599" y="3810"/>
                </a:lnTo>
                <a:lnTo>
                  <a:pt x="10160" y="2989"/>
                </a:lnTo>
                <a:lnTo>
                  <a:pt x="10346" y="2653"/>
                </a:lnTo>
                <a:lnTo>
                  <a:pt x="10421" y="2578"/>
                </a:lnTo>
                <a:lnTo>
                  <a:pt x="10458" y="2466"/>
                </a:lnTo>
                <a:lnTo>
                  <a:pt x="10496" y="2242"/>
                </a:lnTo>
                <a:lnTo>
                  <a:pt x="10421" y="2055"/>
                </a:lnTo>
                <a:lnTo>
                  <a:pt x="10309" y="1868"/>
                </a:lnTo>
                <a:lnTo>
                  <a:pt x="10197" y="1831"/>
                </a:lnTo>
                <a:lnTo>
                  <a:pt x="10085" y="1794"/>
                </a:lnTo>
                <a:lnTo>
                  <a:pt x="9786" y="1794"/>
                </a:lnTo>
                <a:lnTo>
                  <a:pt x="9637" y="1868"/>
                </a:lnTo>
                <a:lnTo>
                  <a:pt x="9525" y="1980"/>
                </a:lnTo>
                <a:lnTo>
                  <a:pt x="9413" y="2167"/>
                </a:lnTo>
                <a:lnTo>
                  <a:pt x="8890" y="2951"/>
                </a:lnTo>
                <a:lnTo>
                  <a:pt x="8068" y="4072"/>
                </a:lnTo>
                <a:lnTo>
                  <a:pt x="7284" y="5230"/>
                </a:lnTo>
                <a:lnTo>
                  <a:pt x="7246" y="5267"/>
                </a:lnTo>
                <a:lnTo>
                  <a:pt x="7134" y="4296"/>
                </a:lnTo>
                <a:lnTo>
                  <a:pt x="6948" y="2690"/>
                </a:lnTo>
                <a:lnTo>
                  <a:pt x="6798" y="1084"/>
                </a:lnTo>
                <a:lnTo>
                  <a:pt x="6798" y="636"/>
                </a:lnTo>
                <a:lnTo>
                  <a:pt x="6761" y="673"/>
                </a:lnTo>
                <a:lnTo>
                  <a:pt x="6761" y="449"/>
                </a:lnTo>
                <a:lnTo>
                  <a:pt x="6724" y="300"/>
                </a:lnTo>
                <a:lnTo>
                  <a:pt x="6574" y="113"/>
                </a:lnTo>
                <a:lnTo>
                  <a:pt x="6387" y="38"/>
                </a:lnTo>
                <a:lnTo>
                  <a:pt x="61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70;p36">
            <a:extLst>
              <a:ext uri="{FF2B5EF4-FFF2-40B4-BE49-F238E27FC236}">
                <a16:creationId xmlns:a16="http://schemas.microsoft.com/office/drawing/2014/main" id="{B61F4179-C7F3-4196-9E63-EC943E3C85CA}"/>
              </a:ext>
            </a:extLst>
          </p:cNvPr>
          <p:cNvSpPr txBox="1">
            <a:spLocks/>
          </p:cNvSpPr>
          <p:nvPr/>
        </p:nvSpPr>
        <p:spPr>
          <a:xfrm>
            <a:off x="5085759" y="2053506"/>
            <a:ext cx="414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Delius Unicase"/>
              <a:buNone/>
              <a:defRPr sz="42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Delius Unicase"/>
              <a:buNone/>
              <a:defRPr sz="39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Delius Unicase"/>
              <a:buNone/>
              <a:defRPr sz="39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Delius Unicase"/>
              <a:buNone/>
              <a:defRPr sz="39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Delius Unicase"/>
              <a:buNone/>
              <a:defRPr sz="39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Delius Unicase"/>
              <a:buNone/>
              <a:defRPr sz="39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Delius Unicase"/>
              <a:buNone/>
              <a:defRPr sz="39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Delius Unicase"/>
              <a:buNone/>
              <a:defRPr sz="39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Delius Unicase"/>
              <a:buNone/>
              <a:defRPr sz="39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US" sz="2400" dirty="0"/>
              <a:t>SUBMITTED TO</a:t>
            </a:r>
          </a:p>
        </p:txBody>
      </p:sp>
      <p:sp>
        <p:nvSpPr>
          <p:cNvPr id="5" name="Google Shape;2071;p36">
            <a:extLst>
              <a:ext uri="{FF2B5EF4-FFF2-40B4-BE49-F238E27FC236}">
                <a16:creationId xmlns:a16="http://schemas.microsoft.com/office/drawing/2014/main" id="{85B1AEBA-559A-FADB-D9F0-4790E6BF0DB6}"/>
              </a:ext>
            </a:extLst>
          </p:cNvPr>
          <p:cNvSpPr txBox="1">
            <a:spLocks/>
          </p:cNvSpPr>
          <p:nvPr/>
        </p:nvSpPr>
        <p:spPr>
          <a:xfrm>
            <a:off x="5954218" y="2582284"/>
            <a:ext cx="4364078" cy="183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Nishat </a:t>
            </a: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Tasnim Niloy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 algn="l">
              <a:spcAft>
                <a:spcPts val="1600"/>
              </a:spcAft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Lecturer</a:t>
            </a:r>
          </a:p>
          <a:p>
            <a:pPr marL="0" indent="0" algn="l">
              <a:spcAft>
                <a:spcPts val="1600"/>
              </a:spcAft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Dept. of Computer Science</a:t>
            </a:r>
          </a:p>
          <a:p>
            <a:pPr marL="0" indent="0" algn="l">
              <a:spcAft>
                <a:spcPts val="1600"/>
              </a:spcAft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&amp; Engineering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E10819-D8A4-8312-2F1A-EB0961FD96CF}"/>
              </a:ext>
            </a:extLst>
          </p:cNvPr>
          <p:cNvCxnSpPr/>
          <p:nvPr/>
        </p:nvCxnSpPr>
        <p:spPr>
          <a:xfrm>
            <a:off x="4808220" y="541622"/>
            <a:ext cx="0" cy="356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8DDCD8-B214-310A-C7E2-165A3752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65" y="341488"/>
            <a:ext cx="1701096" cy="170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D5AC9-D4A5-7B21-3750-4ABE711A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07" y="323625"/>
            <a:ext cx="1701096" cy="1701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37"/>
          <p:cNvSpPr txBox="1">
            <a:spLocks noGrp="1"/>
          </p:cNvSpPr>
          <p:nvPr>
            <p:ph type="title"/>
          </p:nvPr>
        </p:nvSpPr>
        <p:spPr>
          <a:xfrm>
            <a:off x="743170" y="1416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2">
                    <a:lumMod val="50000"/>
                  </a:schemeClr>
                </a:solidFill>
              </a:rPr>
              <a:t>WHAT IS ACTUALLY</a:t>
            </a:r>
            <a:br>
              <a:rPr lang="en" dirty="0"/>
            </a:br>
            <a:r>
              <a:rPr lang="en" dirty="0"/>
              <a:t>Carrer Hive</a:t>
            </a:r>
            <a:endParaRPr dirty="0"/>
          </a:p>
        </p:txBody>
      </p:sp>
      <p:sp>
        <p:nvSpPr>
          <p:cNvPr id="17" name="Google Shape;2096;p37">
            <a:extLst>
              <a:ext uri="{FF2B5EF4-FFF2-40B4-BE49-F238E27FC236}">
                <a16:creationId xmlns:a16="http://schemas.microsoft.com/office/drawing/2014/main" id="{CA9F957F-12AD-5F80-7EF4-AFE23FC78360}"/>
              </a:ext>
            </a:extLst>
          </p:cNvPr>
          <p:cNvSpPr/>
          <p:nvPr/>
        </p:nvSpPr>
        <p:spPr>
          <a:xfrm>
            <a:off x="213360" y="1600200"/>
            <a:ext cx="3924300" cy="3154680"/>
          </a:xfrm>
          <a:custGeom>
            <a:avLst/>
            <a:gdLst/>
            <a:ahLst/>
            <a:cxnLst/>
            <a:rect l="l" t="t" r="r" b="b"/>
            <a:pathLst>
              <a:path w="38652" h="37619" extrusionOk="0">
                <a:moveTo>
                  <a:pt x="18996" y="1"/>
                </a:moveTo>
                <a:lnTo>
                  <a:pt x="18005" y="42"/>
                </a:lnTo>
                <a:lnTo>
                  <a:pt x="16848" y="124"/>
                </a:lnTo>
                <a:lnTo>
                  <a:pt x="15775" y="248"/>
                </a:lnTo>
                <a:lnTo>
                  <a:pt x="14701" y="413"/>
                </a:lnTo>
                <a:lnTo>
                  <a:pt x="13669" y="661"/>
                </a:lnTo>
                <a:lnTo>
                  <a:pt x="12636" y="909"/>
                </a:lnTo>
                <a:lnTo>
                  <a:pt x="11645" y="1239"/>
                </a:lnTo>
                <a:lnTo>
                  <a:pt x="10696" y="1570"/>
                </a:lnTo>
                <a:lnTo>
                  <a:pt x="9787" y="1983"/>
                </a:lnTo>
                <a:lnTo>
                  <a:pt x="8920" y="2437"/>
                </a:lnTo>
                <a:lnTo>
                  <a:pt x="8053" y="2891"/>
                </a:lnTo>
                <a:lnTo>
                  <a:pt x="7268" y="3428"/>
                </a:lnTo>
                <a:lnTo>
                  <a:pt x="6484" y="4006"/>
                </a:lnTo>
                <a:lnTo>
                  <a:pt x="5740" y="4625"/>
                </a:lnTo>
                <a:lnTo>
                  <a:pt x="5038" y="5245"/>
                </a:lnTo>
                <a:lnTo>
                  <a:pt x="4378" y="5947"/>
                </a:lnTo>
                <a:lnTo>
                  <a:pt x="3758" y="6649"/>
                </a:lnTo>
                <a:lnTo>
                  <a:pt x="3222" y="7433"/>
                </a:lnTo>
                <a:lnTo>
                  <a:pt x="2685" y="8218"/>
                </a:lnTo>
                <a:lnTo>
                  <a:pt x="2189" y="9044"/>
                </a:lnTo>
                <a:lnTo>
                  <a:pt x="1735" y="9911"/>
                </a:lnTo>
                <a:lnTo>
                  <a:pt x="1363" y="10819"/>
                </a:lnTo>
                <a:lnTo>
                  <a:pt x="992" y="11769"/>
                </a:lnTo>
                <a:lnTo>
                  <a:pt x="703" y="12760"/>
                </a:lnTo>
                <a:lnTo>
                  <a:pt x="455" y="13751"/>
                </a:lnTo>
                <a:lnTo>
                  <a:pt x="248" y="14784"/>
                </a:lnTo>
                <a:lnTo>
                  <a:pt x="125" y="15857"/>
                </a:lnTo>
                <a:lnTo>
                  <a:pt x="42" y="16931"/>
                </a:lnTo>
                <a:lnTo>
                  <a:pt x="1" y="18087"/>
                </a:lnTo>
                <a:lnTo>
                  <a:pt x="1" y="19243"/>
                </a:lnTo>
                <a:lnTo>
                  <a:pt x="83" y="20441"/>
                </a:lnTo>
                <a:lnTo>
                  <a:pt x="207" y="21638"/>
                </a:lnTo>
                <a:lnTo>
                  <a:pt x="414" y="22877"/>
                </a:lnTo>
                <a:lnTo>
                  <a:pt x="620" y="24116"/>
                </a:lnTo>
                <a:lnTo>
                  <a:pt x="909" y="25272"/>
                </a:lnTo>
                <a:lnTo>
                  <a:pt x="1198" y="26346"/>
                </a:lnTo>
                <a:lnTo>
                  <a:pt x="1570" y="27378"/>
                </a:lnTo>
                <a:lnTo>
                  <a:pt x="1941" y="28369"/>
                </a:lnTo>
                <a:lnTo>
                  <a:pt x="2354" y="29278"/>
                </a:lnTo>
                <a:lnTo>
                  <a:pt x="2809" y="30145"/>
                </a:lnTo>
                <a:lnTo>
                  <a:pt x="3263" y="30929"/>
                </a:lnTo>
                <a:lnTo>
                  <a:pt x="3758" y="31673"/>
                </a:lnTo>
                <a:lnTo>
                  <a:pt x="4254" y="32375"/>
                </a:lnTo>
                <a:lnTo>
                  <a:pt x="4832" y="32994"/>
                </a:lnTo>
                <a:lnTo>
                  <a:pt x="5369" y="33613"/>
                </a:lnTo>
                <a:lnTo>
                  <a:pt x="5947" y="34150"/>
                </a:lnTo>
                <a:lnTo>
                  <a:pt x="6566" y="34646"/>
                </a:lnTo>
                <a:lnTo>
                  <a:pt x="7186" y="35100"/>
                </a:lnTo>
                <a:lnTo>
                  <a:pt x="7846" y="35472"/>
                </a:lnTo>
                <a:lnTo>
                  <a:pt x="8466" y="35843"/>
                </a:lnTo>
                <a:lnTo>
                  <a:pt x="9127" y="36174"/>
                </a:lnTo>
                <a:lnTo>
                  <a:pt x="9829" y="36463"/>
                </a:lnTo>
                <a:lnTo>
                  <a:pt x="10489" y="36710"/>
                </a:lnTo>
                <a:lnTo>
                  <a:pt x="11191" y="36958"/>
                </a:lnTo>
                <a:lnTo>
                  <a:pt x="11893" y="37123"/>
                </a:lnTo>
                <a:lnTo>
                  <a:pt x="12595" y="37288"/>
                </a:lnTo>
                <a:lnTo>
                  <a:pt x="13297" y="37412"/>
                </a:lnTo>
                <a:lnTo>
                  <a:pt x="13999" y="37495"/>
                </a:lnTo>
                <a:lnTo>
                  <a:pt x="14701" y="37577"/>
                </a:lnTo>
                <a:lnTo>
                  <a:pt x="16105" y="37619"/>
                </a:lnTo>
                <a:lnTo>
                  <a:pt x="17468" y="37619"/>
                </a:lnTo>
                <a:lnTo>
                  <a:pt x="18830" y="37495"/>
                </a:lnTo>
                <a:lnTo>
                  <a:pt x="20152" y="37371"/>
                </a:lnTo>
                <a:lnTo>
                  <a:pt x="21515" y="37165"/>
                </a:lnTo>
                <a:lnTo>
                  <a:pt x="22877" y="36958"/>
                </a:lnTo>
                <a:lnTo>
                  <a:pt x="24240" y="36669"/>
                </a:lnTo>
                <a:lnTo>
                  <a:pt x="25561" y="36339"/>
                </a:lnTo>
                <a:lnTo>
                  <a:pt x="26924" y="35926"/>
                </a:lnTo>
                <a:lnTo>
                  <a:pt x="28204" y="35430"/>
                </a:lnTo>
                <a:lnTo>
                  <a:pt x="28865" y="35182"/>
                </a:lnTo>
                <a:lnTo>
                  <a:pt x="29484" y="34893"/>
                </a:lnTo>
                <a:lnTo>
                  <a:pt x="30104" y="34563"/>
                </a:lnTo>
                <a:lnTo>
                  <a:pt x="30723" y="34233"/>
                </a:lnTo>
                <a:lnTo>
                  <a:pt x="31301" y="33861"/>
                </a:lnTo>
                <a:lnTo>
                  <a:pt x="31879" y="33448"/>
                </a:lnTo>
                <a:lnTo>
                  <a:pt x="32416" y="33035"/>
                </a:lnTo>
                <a:lnTo>
                  <a:pt x="32994" y="32581"/>
                </a:lnTo>
                <a:lnTo>
                  <a:pt x="33490" y="32085"/>
                </a:lnTo>
                <a:lnTo>
                  <a:pt x="34026" y="31590"/>
                </a:lnTo>
                <a:lnTo>
                  <a:pt x="34481" y="31053"/>
                </a:lnTo>
                <a:lnTo>
                  <a:pt x="34976" y="30475"/>
                </a:lnTo>
                <a:lnTo>
                  <a:pt x="35389" y="29856"/>
                </a:lnTo>
                <a:lnTo>
                  <a:pt x="35802" y="29236"/>
                </a:lnTo>
                <a:lnTo>
                  <a:pt x="36215" y="28534"/>
                </a:lnTo>
                <a:lnTo>
                  <a:pt x="36587" y="27832"/>
                </a:lnTo>
                <a:lnTo>
                  <a:pt x="36917" y="27089"/>
                </a:lnTo>
                <a:lnTo>
                  <a:pt x="37206" y="26263"/>
                </a:lnTo>
                <a:lnTo>
                  <a:pt x="37495" y="25437"/>
                </a:lnTo>
                <a:lnTo>
                  <a:pt x="37743" y="24529"/>
                </a:lnTo>
                <a:lnTo>
                  <a:pt x="37991" y="23620"/>
                </a:lnTo>
                <a:lnTo>
                  <a:pt x="38197" y="22629"/>
                </a:lnTo>
                <a:lnTo>
                  <a:pt x="38362" y="21597"/>
                </a:lnTo>
                <a:lnTo>
                  <a:pt x="38486" y="20523"/>
                </a:lnTo>
                <a:lnTo>
                  <a:pt x="38610" y="19450"/>
                </a:lnTo>
                <a:lnTo>
                  <a:pt x="38651" y="18376"/>
                </a:lnTo>
                <a:lnTo>
                  <a:pt x="38651" y="17261"/>
                </a:lnTo>
                <a:lnTo>
                  <a:pt x="38610" y="16146"/>
                </a:lnTo>
                <a:lnTo>
                  <a:pt x="38486" y="14990"/>
                </a:lnTo>
                <a:lnTo>
                  <a:pt x="38362" y="13875"/>
                </a:lnTo>
                <a:lnTo>
                  <a:pt x="38114" y="12760"/>
                </a:lnTo>
                <a:lnTo>
                  <a:pt x="37825" y="11645"/>
                </a:lnTo>
                <a:lnTo>
                  <a:pt x="37495" y="10572"/>
                </a:lnTo>
                <a:lnTo>
                  <a:pt x="37082" y="9498"/>
                </a:lnTo>
                <a:lnTo>
                  <a:pt x="36587" y="8466"/>
                </a:lnTo>
                <a:lnTo>
                  <a:pt x="36009" y="7433"/>
                </a:lnTo>
                <a:lnTo>
                  <a:pt x="35348" y="6484"/>
                </a:lnTo>
                <a:lnTo>
                  <a:pt x="34605" y="5575"/>
                </a:lnTo>
                <a:lnTo>
                  <a:pt x="34233" y="5121"/>
                </a:lnTo>
                <a:lnTo>
                  <a:pt x="33779" y="4708"/>
                </a:lnTo>
                <a:lnTo>
                  <a:pt x="33366" y="4295"/>
                </a:lnTo>
                <a:lnTo>
                  <a:pt x="32870" y="3882"/>
                </a:lnTo>
                <a:lnTo>
                  <a:pt x="32375" y="3510"/>
                </a:lnTo>
                <a:lnTo>
                  <a:pt x="31879" y="3139"/>
                </a:lnTo>
                <a:lnTo>
                  <a:pt x="31342" y="2767"/>
                </a:lnTo>
                <a:lnTo>
                  <a:pt x="30764" y="2437"/>
                </a:lnTo>
                <a:lnTo>
                  <a:pt x="30186" y="2148"/>
                </a:lnTo>
                <a:lnTo>
                  <a:pt x="29567" y="1817"/>
                </a:lnTo>
                <a:lnTo>
                  <a:pt x="28906" y="1570"/>
                </a:lnTo>
                <a:lnTo>
                  <a:pt x="28245" y="1281"/>
                </a:lnTo>
                <a:lnTo>
                  <a:pt x="27543" y="1074"/>
                </a:lnTo>
                <a:lnTo>
                  <a:pt x="26841" y="868"/>
                </a:lnTo>
                <a:lnTo>
                  <a:pt x="26057" y="661"/>
                </a:lnTo>
                <a:lnTo>
                  <a:pt x="25314" y="496"/>
                </a:lnTo>
                <a:lnTo>
                  <a:pt x="24488" y="331"/>
                </a:lnTo>
                <a:lnTo>
                  <a:pt x="23662" y="207"/>
                </a:lnTo>
                <a:lnTo>
                  <a:pt x="22795" y="124"/>
                </a:lnTo>
                <a:lnTo>
                  <a:pt x="21886" y="42"/>
                </a:lnTo>
                <a:lnTo>
                  <a:pt x="209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web-based job portal connects job seekers with companies by offering a streamlined platform for job listings, applications, and candidate management. Users can browse available jobs, apply, and showcase their skills through a dynamic portfolio. Integrated features like an AI-powered chatbot assist with job suggestions, while video interview scheduling allows for real-time virtual hiring. Admins oversee all system activities to ensure smooth, policy-aligned operations for both job seekers and recruiters.</a:t>
            </a:r>
          </a:p>
          <a:p>
            <a:pPr algn="ctr"/>
            <a:endParaRPr lang="en-US" sz="11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95823-E6E6-03DD-49C3-09C18CCD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798320"/>
            <a:ext cx="4732021" cy="2758440"/>
          </a:xfrm>
          <a:prstGeom prst="rect">
            <a:avLst/>
          </a:prstGeom>
        </p:spPr>
      </p:pic>
      <p:grpSp>
        <p:nvGrpSpPr>
          <p:cNvPr id="4" name="Google Shape;2681;p63">
            <a:extLst>
              <a:ext uri="{FF2B5EF4-FFF2-40B4-BE49-F238E27FC236}">
                <a16:creationId xmlns:a16="http://schemas.microsoft.com/office/drawing/2014/main" id="{0480ADF8-4AEA-646D-49FD-65D51648A781}"/>
              </a:ext>
            </a:extLst>
          </p:cNvPr>
          <p:cNvGrpSpPr/>
          <p:nvPr/>
        </p:nvGrpSpPr>
        <p:grpSpPr>
          <a:xfrm>
            <a:off x="6142015" y="382677"/>
            <a:ext cx="464525" cy="408125"/>
            <a:chOff x="4721450" y="1509475"/>
            <a:chExt cx="79350" cy="74325"/>
          </a:xfrm>
        </p:grpSpPr>
        <p:sp>
          <p:nvSpPr>
            <p:cNvPr id="5" name="Google Shape;2682;p63">
              <a:extLst>
                <a:ext uri="{FF2B5EF4-FFF2-40B4-BE49-F238E27FC236}">
                  <a16:creationId xmlns:a16="http://schemas.microsoft.com/office/drawing/2014/main" id="{2D2616F2-BC12-7584-5DF1-D3F9385CE093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83;p63">
              <a:extLst>
                <a:ext uri="{FF2B5EF4-FFF2-40B4-BE49-F238E27FC236}">
                  <a16:creationId xmlns:a16="http://schemas.microsoft.com/office/drawing/2014/main" id="{BCCEDE49-F469-6CA8-3ED8-DE227D34B590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84;p63">
              <a:extLst>
                <a:ext uri="{FF2B5EF4-FFF2-40B4-BE49-F238E27FC236}">
                  <a16:creationId xmlns:a16="http://schemas.microsoft.com/office/drawing/2014/main" id="{7B3764A7-1F1C-C880-3FA9-8C8569B61BAD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85;p63">
              <a:extLst>
                <a:ext uri="{FF2B5EF4-FFF2-40B4-BE49-F238E27FC236}">
                  <a16:creationId xmlns:a16="http://schemas.microsoft.com/office/drawing/2014/main" id="{A4F69009-2A12-CA70-9B47-D711B3C31D61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681;p63">
            <a:extLst>
              <a:ext uri="{FF2B5EF4-FFF2-40B4-BE49-F238E27FC236}">
                <a16:creationId xmlns:a16="http://schemas.microsoft.com/office/drawing/2014/main" id="{82D7553A-0E06-27B1-5457-7420E0E9995A}"/>
              </a:ext>
            </a:extLst>
          </p:cNvPr>
          <p:cNvGrpSpPr/>
          <p:nvPr/>
        </p:nvGrpSpPr>
        <p:grpSpPr>
          <a:xfrm>
            <a:off x="6265537" y="505567"/>
            <a:ext cx="464525" cy="408125"/>
            <a:chOff x="4721450" y="1509475"/>
            <a:chExt cx="79350" cy="74325"/>
          </a:xfrm>
        </p:grpSpPr>
        <p:sp>
          <p:nvSpPr>
            <p:cNvPr id="10" name="Google Shape;2682;p63">
              <a:extLst>
                <a:ext uri="{FF2B5EF4-FFF2-40B4-BE49-F238E27FC236}">
                  <a16:creationId xmlns:a16="http://schemas.microsoft.com/office/drawing/2014/main" id="{CB001900-C32E-906F-9728-CE9F6D78B4E0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83;p63">
              <a:extLst>
                <a:ext uri="{FF2B5EF4-FFF2-40B4-BE49-F238E27FC236}">
                  <a16:creationId xmlns:a16="http://schemas.microsoft.com/office/drawing/2014/main" id="{04286B91-23A2-8F31-88A8-39B5D0F11A92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84;p63">
              <a:extLst>
                <a:ext uri="{FF2B5EF4-FFF2-40B4-BE49-F238E27FC236}">
                  <a16:creationId xmlns:a16="http://schemas.microsoft.com/office/drawing/2014/main" id="{AD1C4CCF-5252-742F-7A2F-B586A9DF59C5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85;p63">
              <a:extLst>
                <a:ext uri="{FF2B5EF4-FFF2-40B4-BE49-F238E27FC236}">
                  <a16:creationId xmlns:a16="http://schemas.microsoft.com/office/drawing/2014/main" id="{62DE23CD-8DF7-E980-A669-24EC1066C13D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22;p38">
            <a:extLst>
              <a:ext uri="{FF2B5EF4-FFF2-40B4-BE49-F238E27FC236}">
                <a16:creationId xmlns:a16="http://schemas.microsoft.com/office/drawing/2014/main" id="{7CD5F02E-7337-C0F4-B443-0A542F111E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673" y="275535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Let’s</a:t>
            </a:r>
            <a:r>
              <a:rPr lang="en" sz="2800" dirty="0"/>
              <a:t> understand </a:t>
            </a:r>
            <a:endParaRPr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229C21-A595-6AAF-D83E-0B5E0235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02" y="257277"/>
            <a:ext cx="609604" cy="60960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7635564-48D2-33BC-A441-0396340C3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739" y="257277"/>
            <a:ext cx="698001" cy="698001"/>
          </a:xfrm>
          <a:prstGeom prst="rect">
            <a:avLst/>
          </a:prstGeom>
        </p:spPr>
      </p:pic>
      <p:sp>
        <p:nvSpPr>
          <p:cNvPr id="6" name="Google Shape;2122;p38">
            <a:extLst>
              <a:ext uri="{FF2B5EF4-FFF2-40B4-BE49-F238E27FC236}">
                <a16:creationId xmlns:a16="http://schemas.microsoft.com/office/drawing/2014/main" id="{057C4BF0-AF46-6F25-9166-85896CE2A384}"/>
              </a:ext>
            </a:extLst>
          </p:cNvPr>
          <p:cNvSpPr txBox="1">
            <a:spLocks/>
          </p:cNvSpPr>
          <p:nvPr/>
        </p:nvSpPr>
        <p:spPr>
          <a:xfrm>
            <a:off x="448393" y="724651"/>
            <a:ext cx="770255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Specifications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9A94D-205C-8E61-4918-9292A9D05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657" y="759760"/>
            <a:ext cx="337520" cy="3375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BD9D57-CC80-146D-6F69-F42147A3AE2A}"/>
              </a:ext>
            </a:extLst>
          </p:cNvPr>
          <p:cNvSpPr/>
          <p:nvPr/>
        </p:nvSpPr>
        <p:spPr>
          <a:xfrm>
            <a:off x="407669" y="1280980"/>
            <a:ext cx="3007879" cy="137880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 This online job portal is designed to provide job seekers with access to a wide range of career-related services, including:</a:t>
            </a:r>
            <a:b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Online job applications</a:t>
            </a:r>
            <a:b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Smart job search and filtering</a:t>
            </a:r>
            <a:b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Interactive chatbot for assistance and job suggestions</a:t>
            </a:r>
            <a:b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Dynamic resume/CV builder for portfolio generation</a:t>
            </a:r>
            <a:b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Video conferencing system for live interview sessions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37D45-BF9E-5ACF-BA6C-C33EC2C16C7C}"/>
              </a:ext>
            </a:extLst>
          </p:cNvPr>
          <p:cNvSpPr/>
          <p:nvPr/>
        </p:nvSpPr>
        <p:spPr>
          <a:xfrm>
            <a:off x="402673" y="3218724"/>
            <a:ext cx="3073235" cy="126667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 The portal is built with a robust backend and modern frontend using scalable, user-friendly design principles. It ensures smooth navigation, fast performance, and responsive interaction across devices.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643B6-B45F-7ABC-7393-457C15936E8F}"/>
              </a:ext>
            </a:extLst>
          </p:cNvPr>
          <p:cNvSpPr/>
          <p:nvPr/>
        </p:nvSpPr>
        <p:spPr>
          <a:xfrm>
            <a:off x="5965273" y="1280980"/>
            <a:ext cx="2915837" cy="137880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 The system is divided into three main modules:</a:t>
            </a:r>
            <a:b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Jobseeker’s Section – Search jobs, build CV, apply, attend interviews</a:t>
            </a:r>
            <a:b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Company’s Section – Post jobs, view applicants, schedule interviews</a:t>
            </a:r>
            <a:b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Administrator’s Section – Manage users, monitor activity, approve/reject processes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E98BF5-3636-7588-1DEA-009EECDEC290}"/>
              </a:ext>
            </a:extLst>
          </p:cNvPr>
          <p:cNvSpPr/>
          <p:nvPr/>
        </p:nvSpPr>
        <p:spPr>
          <a:xfrm>
            <a:off x="6049093" y="3249299"/>
            <a:ext cx="2915837" cy="122644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 Frontend/Backend Technologies Used:</a:t>
            </a:r>
            <a:b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Next.js – Server-side rendering and routing</a:t>
            </a:r>
            <a:b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React – Component-based UI architecture</a:t>
            </a:r>
            <a:b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Redux – State management</a:t>
            </a:r>
            <a:b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ShadCN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Pre-styled components</a:t>
            </a:r>
            <a:b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TailwindCSS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Utility-first CSS framework</a:t>
            </a:r>
            <a:b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Radix UI – Accessible, </a:t>
            </a:r>
            <a:r>
              <a:rPr lang="en-US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unstyled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UI primitives</a:t>
            </a: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89B084-BE12-F831-4A8C-78954A507957}"/>
              </a:ext>
            </a:extLst>
          </p:cNvPr>
          <p:cNvSpPr/>
          <p:nvPr/>
        </p:nvSpPr>
        <p:spPr>
          <a:xfrm>
            <a:off x="3535681" y="2217420"/>
            <a:ext cx="2344496" cy="1729740"/>
          </a:xfrm>
          <a:prstGeom prst="round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Express.js – Core web framework for server and 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bcryptjs</a:t>
            </a: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Password hashing for secure login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jsonwebtoken</a:t>
            </a: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JWT-based user authentication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multer</a:t>
            </a: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Handles file uploads (e.g., images, documents)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Stores and serves user-uploaded media from the cloud</a:t>
            </a:r>
          </a:p>
        </p:txBody>
      </p:sp>
    </p:spTree>
    <p:extLst>
      <p:ext uri="{BB962C8B-B14F-4D97-AF65-F5344CB8AC3E}">
        <p14:creationId xmlns:p14="http://schemas.microsoft.com/office/powerpoint/2010/main" val="68431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42"/>
          <p:cNvSpPr txBox="1">
            <a:spLocks noGrp="1"/>
          </p:cNvSpPr>
          <p:nvPr>
            <p:ph type="title"/>
          </p:nvPr>
        </p:nvSpPr>
        <p:spPr>
          <a:xfrm>
            <a:off x="80211" y="665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0" dirty="0">
                <a:solidFill>
                  <a:schemeClr val="accent1">
                    <a:lumMod val="75000"/>
                  </a:schemeClr>
                </a:solidFill>
                <a:effectLst/>
                <a:latin typeface="Delius Unicase" panose="020B0604020202020204" charset="0"/>
              </a:rPr>
              <a:t>Agile Development using Scrum Methodology</a:t>
            </a:r>
            <a:endParaRPr sz="1900" dirty="0">
              <a:solidFill>
                <a:schemeClr val="accent1">
                  <a:lumMod val="75000"/>
                </a:schemeClr>
              </a:solidFill>
              <a:latin typeface="Delius Unicase" panose="020B0604020202020204" charset="0"/>
            </a:endParaRPr>
          </a:p>
        </p:txBody>
      </p:sp>
      <p:sp>
        <p:nvSpPr>
          <p:cNvPr id="2239" name="Google Shape;2239;p42"/>
          <p:cNvSpPr/>
          <p:nvPr/>
        </p:nvSpPr>
        <p:spPr>
          <a:xfrm flipH="1">
            <a:off x="4375087" y="2619922"/>
            <a:ext cx="393831" cy="407794"/>
          </a:xfrm>
          <a:custGeom>
            <a:avLst/>
            <a:gdLst/>
            <a:ahLst/>
            <a:cxnLst/>
            <a:rect l="l" t="t" r="r" b="b"/>
            <a:pathLst>
              <a:path w="13708" h="14194" extrusionOk="0">
                <a:moveTo>
                  <a:pt x="10010" y="2839"/>
                </a:moveTo>
                <a:lnTo>
                  <a:pt x="9936" y="2877"/>
                </a:lnTo>
                <a:lnTo>
                  <a:pt x="9936" y="2839"/>
                </a:lnTo>
                <a:close/>
                <a:moveTo>
                  <a:pt x="1084" y="7359"/>
                </a:moveTo>
                <a:lnTo>
                  <a:pt x="1084" y="7433"/>
                </a:lnTo>
                <a:lnTo>
                  <a:pt x="1084" y="7508"/>
                </a:lnTo>
                <a:lnTo>
                  <a:pt x="1047" y="7583"/>
                </a:lnTo>
                <a:lnTo>
                  <a:pt x="1009" y="7657"/>
                </a:lnTo>
                <a:lnTo>
                  <a:pt x="1047" y="7508"/>
                </a:lnTo>
                <a:lnTo>
                  <a:pt x="1084" y="7359"/>
                </a:lnTo>
                <a:close/>
                <a:moveTo>
                  <a:pt x="6163" y="1"/>
                </a:moveTo>
                <a:lnTo>
                  <a:pt x="5977" y="76"/>
                </a:lnTo>
                <a:lnTo>
                  <a:pt x="5827" y="225"/>
                </a:lnTo>
                <a:lnTo>
                  <a:pt x="5753" y="300"/>
                </a:lnTo>
                <a:lnTo>
                  <a:pt x="5715" y="412"/>
                </a:lnTo>
                <a:lnTo>
                  <a:pt x="5715" y="561"/>
                </a:lnTo>
                <a:lnTo>
                  <a:pt x="5715" y="748"/>
                </a:lnTo>
                <a:lnTo>
                  <a:pt x="5753" y="1532"/>
                </a:lnTo>
                <a:lnTo>
                  <a:pt x="5827" y="2354"/>
                </a:lnTo>
                <a:lnTo>
                  <a:pt x="6014" y="3922"/>
                </a:lnTo>
                <a:lnTo>
                  <a:pt x="6126" y="5155"/>
                </a:lnTo>
                <a:lnTo>
                  <a:pt x="5267" y="4483"/>
                </a:lnTo>
                <a:lnTo>
                  <a:pt x="3922" y="3512"/>
                </a:lnTo>
                <a:lnTo>
                  <a:pt x="3325" y="3063"/>
                </a:lnTo>
                <a:lnTo>
                  <a:pt x="2951" y="2802"/>
                </a:lnTo>
                <a:lnTo>
                  <a:pt x="2989" y="2839"/>
                </a:lnTo>
                <a:lnTo>
                  <a:pt x="2989" y="2839"/>
                </a:lnTo>
                <a:lnTo>
                  <a:pt x="2839" y="2727"/>
                </a:lnTo>
                <a:lnTo>
                  <a:pt x="2615" y="2690"/>
                </a:lnTo>
                <a:lnTo>
                  <a:pt x="2466" y="2690"/>
                </a:lnTo>
                <a:lnTo>
                  <a:pt x="2317" y="2765"/>
                </a:lnTo>
                <a:lnTo>
                  <a:pt x="2204" y="2877"/>
                </a:lnTo>
                <a:lnTo>
                  <a:pt x="2092" y="3026"/>
                </a:lnTo>
                <a:lnTo>
                  <a:pt x="2055" y="3176"/>
                </a:lnTo>
                <a:lnTo>
                  <a:pt x="2092" y="3325"/>
                </a:lnTo>
                <a:lnTo>
                  <a:pt x="2130" y="3474"/>
                </a:lnTo>
                <a:lnTo>
                  <a:pt x="2204" y="3624"/>
                </a:lnTo>
                <a:lnTo>
                  <a:pt x="2391" y="3773"/>
                </a:lnTo>
                <a:lnTo>
                  <a:pt x="2578" y="3885"/>
                </a:lnTo>
                <a:lnTo>
                  <a:pt x="3176" y="4296"/>
                </a:lnTo>
                <a:lnTo>
                  <a:pt x="4483" y="5267"/>
                </a:lnTo>
                <a:lnTo>
                  <a:pt x="5827" y="6275"/>
                </a:lnTo>
                <a:lnTo>
                  <a:pt x="5603" y="6313"/>
                </a:lnTo>
                <a:lnTo>
                  <a:pt x="3997" y="6500"/>
                </a:lnTo>
                <a:lnTo>
                  <a:pt x="2429" y="6649"/>
                </a:lnTo>
                <a:lnTo>
                  <a:pt x="1607" y="6761"/>
                </a:lnTo>
                <a:lnTo>
                  <a:pt x="785" y="6836"/>
                </a:lnTo>
                <a:lnTo>
                  <a:pt x="449" y="6836"/>
                </a:lnTo>
                <a:lnTo>
                  <a:pt x="337" y="6873"/>
                </a:lnTo>
                <a:lnTo>
                  <a:pt x="225" y="6948"/>
                </a:lnTo>
                <a:lnTo>
                  <a:pt x="150" y="7022"/>
                </a:lnTo>
                <a:lnTo>
                  <a:pt x="76" y="7097"/>
                </a:lnTo>
                <a:lnTo>
                  <a:pt x="38" y="7209"/>
                </a:lnTo>
                <a:lnTo>
                  <a:pt x="1" y="7321"/>
                </a:lnTo>
                <a:lnTo>
                  <a:pt x="1" y="7433"/>
                </a:lnTo>
                <a:lnTo>
                  <a:pt x="38" y="7545"/>
                </a:lnTo>
                <a:lnTo>
                  <a:pt x="76" y="7657"/>
                </a:lnTo>
                <a:lnTo>
                  <a:pt x="150" y="7732"/>
                </a:lnTo>
                <a:lnTo>
                  <a:pt x="262" y="7844"/>
                </a:lnTo>
                <a:lnTo>
                  <a:pt x="412" y="7881"/>
                </a:lnTo>
                <a:lnTo>
                  <a:pt x="561" y="7919"/>
                </a:lnTo>
                <a:lnTo>
                  <a:pt x="1121" y="7919"/>
                </a:lnTo>
                <a:lnTo>
                  <a:pt x="1532" y="7844"/>
                </a:lnTo>
                <a:lnTo>
                  <a:pt x="2354" y="7769"/>
                </a:lnTo>
                <a:lnTo>
                  <a:pt x="3960" y="7583"/>
                </a:lnTo>
                <a:lnTo>
                  <a:pt x="5715" y="7396"/>
                </a:lnTo>
                <a:lnTo>
                  <a:pt x="4931" y="8479"/>
                </a:lnTo>
                <a:lnTo>
                  <a:pt x="4968" y="8442"/>
                </a:lnTo>
                <a:lnTo>
                  <a:pt x="4968" y="8442"/>
                </a:lnTo>
                <a:lnTo>
                  <a:pt x="3250" y="10869"/>
                </a:lnTo>
                <a:lnTo>
                  <a:pt x="3213" y="10981"/>
                </a:lnTo>
                <a:lnTo>
                  <a:pt x="3176" y="11093"/>
                </a:lnTo>
                <a:lnTo>
                  <a:pt x="3213" y="11280"/>
                </a:lnTo>
                <a:lnTo>
                  <a:pt x="3288" y="11467"/>
                </a:lnTo>
                <a:lnTo>
                  <a:pt x="3437" y="11616"/>
                </a:lnTo>
                <a:lnTo>
                  <a:pt x="3586" y="11691"/>
                </a:lnTo>
                <a:lnTo>
                  <a:pt x="3848" y="11691"/>
                </a:lnTo>
                <a:lnTo>
                  <a:pt x="4035" y="11579"/>
                </a:lnTo>
                <a:lnTo>
                  <a:pt x="4184" y="11429"/>
                </a:lnTo>
                <a:lnTo>
                  <a:pt x="5192" y="10048"/>
                </a:lnTo>
                <a:lnTo>
                  <a:pt x="6201" y="8591"/>
                </a:lnTo>
                <a:lnTo>
                  <a:pt x="6462" y="8218"/>
                </a:lnTo>
                <a:lnTo>
                  <a:pt x="6761" y="10981"/>
                </a:lnTo>
                <a:lnTo>
                  <a:pt x="7097" y="13708"/>
                </a:lnTo>
                <a:lnTo>
                  <a:pt x="7172" y="13894"/>
                </a:lnTo>
                <a:lnTo>
                  <a:pt x="7284" y="14044"/>
                </a:lnTo>
                <a:lnTo>
                  <a:pt x="7471" y="14156"/>
                </a:lnTo>
                <a:lnTo>
                  <a:pt x="7657" y="14193"/>
                </a:lnTo>
                <a:lnTo>
                  <a:pt x="7695" y="14193"/>
                </a:lnTo>
                <a:lnTo>
                  <a:pt x="7807" y="14156"/>
                </a:lnTo>
                <a:lnTo>
                  <a:pt x="7919" y="14119"/>
                </a:lnTo>
                <a:lnTo>
                  <a:pt x="8068" y="13969"/>
                </a:lnTo>
                <a:lnTo>
                  <a:pt x="8180" y="13782"/>
                </a:lnTo>
                <a:lnTo>
                  <a:pt x="8180" y="13558"/>
                </a:lnTo>
                <a:lnTo>
                  <a:pt x="7807" y="10570"/>
                </a:lnTo>
                <a:lnTo>
                  <a:pt x="7471" y="7583"/>
                </a:lnTo>
                <a:lnTo>
                  <a:pt x="7471" y="7508"/>
                </a:lnTo>
                <a:lnTo>
                  <a:pt x="8628" y="8367"/>
                </a:lnTo>
                <a:lnTo>
                  <a:pt x="9823" y="9189"/>
                </a:lnTo>
                <a:lnTo>
                  <a:pt x="9786" y="9151"/>
                </a:lnTo>
                <a:lnTo>
                  <a:pt x="9786" y="9151"/>
                </a:lnTo>
                <a:lnTo>
                  <a:pt x="10570" y="9711"/>
                </a:lnTo>
                <a:lnTo>
                  <a:pt x="11317" y="10309"/>
                </a:lnTo>
                <a:lnTo>
                  <a:pt x="11467" y="10384"/>
                </a:lnTo>
                <a:lnTo>
                  <a:pt x="11616" y="10421"/>
                </a:lnTo>
                <a:lnTo>
                  <a:pt x="11766" y="10421"/>
                </a:lnTo>
                <a:lnTo>
                  <a:pt x="11878" y="10384"/>
                </a:lnTo>
                <a:lnTo>
                  <a:pt x="11990" y="10309"/>
                </a:lnTo>
                <a:lnTo>
                  <a:pt x="12064" y="10234"/>
                </a:lnTo>
                <a:lnTo>
                  <a:pt x="12139" y="10122"/>
                </a:lnTo>
                <a:lnTo>
                  <a:pt x="12176" y="10048"/>
                </a:lnTo>
                <a:lnTo>
                  <a:pt x="12176" y="9823"/>
                </a:lnTo>
                <a:lnTo>
                  <a:pt x="12102" y="9637"/>
                </a:lnTo>
                <a:lnTo>
                  <a:pt x="11990" y="9450"/>
                </a:lnTo>
                <a:lnTo>
                  <a:pt x="11429" y="9002"/>
                </a:lnTo>
                <a:lnTo>
                  <a:pt x="10795" y="8516"/>
                </a:lnTo>
                <a:lnTo>
                  <a:pt x="9413" y="7583"/>
                </a:lnTo>
                <a:lnTo>
                  <a:pt x="9450" y="7583"/>
                </a:lnTo>
                <a:lnTo>
                  <a:pt x="8703" y="7060"/>
                </a:lnTo>
                <a:lnTo>
                  <a:pt x="10309" y="6873"/>
                </a:lnTo>
                <a:lnTo>
                  <a:pt x="13222" y="6574"/>
                </a:lnTo>
                <a:lnTo>
                  <a:pt x="13334" y="6537"/>
                </a:lnTo>
                <a:lnTo>
                  <a:pt x="13446" y="6500"/>
                </a:lnTo>
                <a:lnTo>
                  <a:pt x="13596" y="6350"/>
                </a:lnTo>
                <a:lnTo>
                  <a:pt x="13708" y="6163"/>
                </a:lnTo>
                <a:lnTo>
                  <a:pt x="13708" y="5939"/>
                </a:lnTo>
                <a:lnTo>
                  <a:pt x="13670" y="5865"/>
                </a:lnTo>
                <a:lnTo>
                  <a:pt x="13633" y="5753"/>
                </a:lnTo>
                <a:lnTo>
                  <a:pt x="13484" y="5603"/>
                </a:lnTo>
                <a:lnTo>
                  <a:pt x="13297" y="5491"/>
                </a:lnTo>
                <a:lnTo>
                  <a:pt x="13110" y="5491"/>
                </a:lnTo>
                <a:lnTo>
                  <a:pt x="10272" y="5790"/>
                </a:lnTo>
                <a:lnTo>
                  <a:pt x="8031" y="6051"/>
                </a:lnTo>
                <a:lnTo>
                  <a:pt x="8068" y="6014"/>
                </a:lnTo>
                <a:lnTo>
                  <a:pt x="8516" y="5304"/>
                </a:lnTo>
                <a:lnTo>
                  <a:pt x="8516" y="5342"/>
                </a:lnTo>
                <a:lnTo>
                  <a:pt x="9599" y="3810"/>
                </a:lnTo>
                <a:lnTo>
                  <a:pt x="10160" y="2989"/>
                </a:lnTo>
                <a:lnTo>
                  <a:pt x="10346" y="2653"/>
                </a:lnTo>
                <a:lnTo>
                  <a:pt x="10421" y="2578"/>
                </a:lnTo>
                <a:lnTo>
                  <a:pt x="10458" y="2466"/>
                </a:lnTo>
                <a:lnTo>
                  <a:pt x="10496" y="2242"/>
                </a:lnTo>
                <a:lnTo>
                  <a:pt x="10421" y="2055"/>
                </a:lnTo>
                <a:lnTo>
                  <a:pt x="10309" y="1868"/>
                </a:lnTo>
                <a:lnTo>
                  <a:pt x="10197" y="1831"/>
                </a:lnTo>
                <a:lnTo>
                  <a:pt x="10085" y="1794"/>
                </a:lnTo>
                <a:lnTo>
                  <a:pt x="9786" y="1794"/>
                </a:lnTo>
                <a:lnTo>
                  <a:pt x="9637" y="1868"/>
                </a:lnTo>
                <a:lnTo>
                  <a:pt x="9525" y="1980"/>
                </a:lnTo>
                <a:lnTo>
                  <a:pt x="9413" y="2167"/>
                </a:lnTo>
                <a:lnTo>
                  <a:pt x="8890" y="2951"/>
                </a:lnTo>
                <a:lnTo>
                  <a:pt x="8068" y="4072"/>
                </a:lnTo>
                <a:lnTo>
                  <a:pt x="7284" y="5230"/>
                </a:lnTo>
                <a:lnTo>
                  <a:pt x="7246" y="5267"/>
                </a:lnTo>
                <a:lnTo>
                  <a:pt x="7134" y="4296"/>
                </a:lnTo>
                <a:lnTo>
                  <a:pt x="6948" y="2690"/>
                </a:lnTo>
                <a:lnTo>
                  <a:pt x="6798" y="1084"/>
                </a:lnTo>
                <a:lnTo>
                  <a:pt x="6798" y="636"/>
                </a:lnTo>
                <a:lnTo>
                  <a:pt x="6761" y="673"/>
                </a:lnTo>
                <a:lnTo>
                  <a:pt x="6761" y="449"/>
                </a:lnTo>
                <a:lnTo>
                  <a:pt x="6724" y="300"/>
                </a:lnTo>
                <a:lnTo>
                  <a:pt x="6574" y="113"/>
                </a:lnTo>
                <a:lnTo>
                  <a:pt x="6387" y="38"/>
                </a:lnTo>
                <a:lnTo>
                  <a:pt x="61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Business model ">
            <a:extLst>
              <a:ext uri="{FF2B5EF4-FFF2-40B4-BE49-F238E27FC236}">
                <a16:creationId xmlns:a16="http://schemas.microsoft.com/office/drawing/2014/main" id="{AC963749-EE5B-1A98-0877-8ADB3EF4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422" y="665389"/>
            <a:ext cx="437089" cy="4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96;p37">
            <a:extLst>
              <a:ext uri="{FF2B5EF4-FFF2-40B4-BE49-F238E27FC236}">
                <a16:creationId xmlns:a16="http://schemas.microsoft.com/office/drawing/2014/main" id="{8AA6220E-1F2F-FC6A-7CBA-B0A8DC3CF1E4}"/>
              </a:ext>
            </a:extLst>
          </p:cNvPr>
          <p:cNvSpPr/>
          <p:nvPr/>
        </p:nvSpPr>
        <p:spPr>
          <a:xfrm>
            <a:off x="0" y="1935992"/>
            <a:ext cx="4221480" cy="2183130"/>
          </a:xfrm>
          <a:custGeom>
            <a:avLst/>
            <a:gdLst/>
            <a:ahLst/>
            <a:cxnLst/>
            <a:rect l="l" t="t" r="r" b="b"/>
            <a:pathLst>
              <a:path w="38652" h="37619" extrusionOk="0">
                <a:moveTo>
                  <a:pt x="18996" y="1"/>
                </a:moveTo>
                <a:lnTo>
                  <a:pt x="18005" y="42"/>
                </a:lnTo>
                <a:lnTo>
                  <a:pt x="16848" y="124"/>
                </a:lnTo>
                <a:lnTo>
                  <a:pt x="15775" y="248"/>
                </a:lnTo>
                <a:lnTo>
                  <a:pt x="14701" y="413"/>
                </a:lnTo>
                <a:lnTo>
                  <a:pt x="13669" y="661"/>
                </a:lnTo>
                <a:lnTo>
                  <a:pt x="12636" y="909"/>
                </a:lnTo>
                <a:lnTo>
                  <a:pt x="11645" y="1239"/>
                </a:lnTo>
                <a:lnTo>
                  <a:pt x="10696" y="1570"/>
                </a:lnTo>
                <a:lnTo>
                  <a:pt x="9787" y="1983"/>
                </a:lnTo>
                <a:lnTo>
                  <a:pt x="8920" y="2437"/>
                </a:lnTo>
                <a:lnTo>
                  <a:pt x="8053" y="2891"/>
                </a:lnTo>
                <a:lnTo>
                  <a:pt x="7268" y="3428"/>
                </a:lnTo>
                <a:lnTo>
                  <a:pt x="6484" y="4006"/>
                </a:lnTo>
                <a:lnTo>
                  <a:pt x="5740" y="4625"/>
                </a:lnTo>
                <a:lnTo>
                  <a:pt x="5038" y="5245"/>
                </a:lnTo>
                <a:lnTo>
                  <a:pt x="4378" y="5947"/>
                </a:lnTo>
                <a:lnTo>
                  <a:pt x="3758" y="6649"/>
                </a:lnTo>
                <a:lnTo>
                  <a:pt x="3222" y="7433"/>
                </a:lnTo>
                <a:lnTo>
                  <a:pt x="2685" y="8218"/>
                </a:lnTo>
                <a:lnTo>
                  <a:pt x="2189" y="9044"/>
                </a:lnTo>
                <a:lnTo>
                  <a:pt x="1735" y="9911"/>
                </a:lnTo>
                <a:lnTo>
                  <a:pt x="1363" y="10819"/>
                </a:lnTo>
                <a:lnTo>
                  <a:pt x="992" y="11769"/>
                </a:lnTo>
                <a:lnTo>
                  <a:pt x="703" y="12760"/>
                </a:lnTo>
                <a:lnTo>
                  <a:pt x="455" y="13751"/>
                </a:lnTo>
                <a:lnTo>
                  <a:pt x="248" y="14784"/>
                </a:lnTo>
                <a:lnTo>
                  <a:pt x="125" y="15857"/>
                </a:lnTo>
                <a:lnTo>
                  <a:pt x="42" y="16931"/>
                </a:lnTo>
                <a:lnTo>
                  <a:pt x="1" y="18087"/>
                </a:lnTo>
                <a:lnTo>
                  <a:pt x="1" y="19243"/>
                </a:lnTo>
                <a:lnTo>
                  <a:pt x="83" y="20441"/>
                </a:lnTo>
                <a:lnTo>
                  <a:pt x="207" y="21638"/>
                </a:lnTo>
                <a:lnTo>
                  <a:pt x="414" y="22877"/>
                </a:lnTo>
                <a:lnTo>
                  <a:pt x="620" y="24116"/>
                </a:lnTo>
                <a:lnTo>
                  <a:pt x="909" y="25272"/>
                </a:lnTo>
                <a:lnTo>
                  <a:pt x="1198" y="26346"/>
                </a:lnTo>
                <a:lnTo>
                  <a:pt x="1570" y="27378"/>
                </a:lnTo>
                <a:lnTo>
                  <a:pt x="1941" y="28369"/>
                </a:lnTo>
                <a:lnTo>
                  <a:pt x="2354" y="29278"/>
                </a:lnTo>
                <a:lnTo>
                  <a:pt x="2809" y="30145"/>
                </a:lnTo>
                <a:lnTo>
                  <a:pt x="3263" y="30929"/>
                </a:lnTo>
                <a:lnTo>
                  <a:pt x="3758" y="31673"/>
                </a:lnTo>
                <a:lnTo>
                  <a:pt x="4254" y="32375"/>
                </a:lnTo>
                <a:lnTo>
                  <a:pt x="4832" y="32994"/>
                </a:lnTo>
                <a:lnTo>
                  <a:pt x="5369" y="33613"/>
                </a:lnTo>
                <a:lnTo>
                  <a:pt x="5947" y="34150"/>
                </a:lnTo>
                <a:lnTo>
                  <a:pt x="6566" y="34646"/>
                </a:lnTo>
                <a:lnTo>
                  <a:pt x="7186" y="35100"/>
                </a:lnTo>
                <a:lnTo>
                  <a:pt x="7846" y="35472"/>
                </a:lnTo>
                <a:lnTo>
                  <a:pt x="8466" y="35843"/>
                </a:lnTo>
                <a:lnTo>
                  <a:pt x="9127" y="36174"/>
                </a:lnTo>
                <a:lnTo>
                  <a:pt x="9829" y="36463"/>
                </a:lnTo>
                <a:lnTo>
                  <a:pt x="10489" y="36710"/>
                </a:lnTo>
                <a:lnTo>
                  <a:pt x="11191" y="36958"/>
                </a:lnTo>
                <a:lnTo>
                  <a:pt x="11893" y="37123"/>
                </a:lnTo>
                <a:lnTo>
                  <a:pt x="12595" y="37288"/>
                </a:lnTo>
                <a:lnTo>
                  <a:pt x="13297" y="37412"/>
                </a:lnTo>
                <a:lnTo>
                  <a:pt x="13999" y="37495"/>
                </a:lnTo>
                <a:lnTo>
                  <a:pt x="14701" y="37577"/>
                </a:lnTo>
                <a:lnTo>
                  <a:pt x="16105" y="37619"/>
                </a:lnTo>
                <a:lnTo>
                  <a:pt x="17468" y="37619"/>
                </a:lnTo>
                <a:lnTo>
                  <a:pt x="18830" y="37495"/>
                </a:lnTo>
                <a:lnTo>
                  <a:pt x="20152" y="37371"/>
                </a:lnTo>
                <a:lnTo>
                  <a:pt x="21515" y="37165"/>
                </a:lnTo>
                <a:lnTo>
                  <a:pt x="22877" y="36958"/>
                </a:lnTo>
                <a:lnTo>
                  <a:pt x="24240" y="36669"/>
                </a:lnTo>
                <a:lnTo>
                  <a:pt x="25561" y="36339"/>
                </a:lnTo>
                <a:lnTo>
                  <a:pt x="26924" y="35926"/>
                </a:lnTo>
                <a:lnTo>
                  <a:pt x="28204" y="35430"/>
                </a:lnTo>
                <a:lnTo>
                  <a:pt x="28865" y="35182"/>
                </a:lnTo>
                <a:lnTo>
                  <a:pt x="29484" y="34893"/>
                </a:lnTo>
                <a:lnTo>
                  <a:pt x="30104" y="34563"/>
                </a:lnTo>
                <a:lnTo>
                  <a:pt x="30723" y="34233"/>
                </a:lnTo>
                <a:lnTo>
                  <a:pt x="31301" y="33861"/>
                </a:lnTo>
                <a:lnTo>
                  <a:pt x="31879" y="33448"/>
                </a:lnTo>
                <a:lnTo>
                  <a:pt x="32416" y="33035"/>
                </a:lnTo>
                <a:lnTo>
                  <a:pt x="32994" y="32581"/>
                </a:lnTo>
                <a:lnTo>
                  <a:pt x="33490" y="32085"/>
                </a:lnTo>
                <a:lnTo>
                  <a:pt x="34026" y="31590"/>
                </a:lnTo>
                <a:lnTo>
                  <a:pt x="34481" y="31053"/>
                </a:lnTo>
                <a:lnTo>
                  <a:pt x="34976" y="30475"/>
                </a:lnTo>
                <a:lnTo>
                  <a:pt x="35389" y="29856"/>
                </a:lnTo>
                <a:lnTo>
                  <a:pt x="35802" y="29236"/>
                </a:lnTo>
                <a:lnTo>
                  <a:pt x="36215" y="28534"/>
                </a:lnTo>
                <a:lnTo>
                  <a:pt x="36587" y="27832"/>
                </a:lnTo>
                <a:lnTo>
                  <a:pt x="36917" y="27089"/>
                </a:lnTo>
                <a:lnTo>
                  <a:pt x="37206" y="26263"/>
                </a:lnTo>
                <a:lnTo>
                  <a:pt x="37495" y="25437"/>
                </a:lnTo>
                <a:lnTo>
                  <a:pt x="37743" y="24529"/>
                </a:lnTo>
                <a:lnTo>
                  <a:pt x="37991" y="23620"/>
                </a:lnTo>
                <a:lnTo>
                  <a:pt x="38197" y="22629"/>
                </a:lnTo>
                <a:lnTo>
                  <a:pt x="38362" y="21597"/>
                </a:lnTo>
                <a:lnTo>
                  <a:pt x="38486" y="20523"/>
                </a:lnTo>
                <a:lnTo>
                  <a:pt x="38610" y="19450"/>
                </a:lnTo>
                <a:lnTo>
                  <a:pt x="38651" y="18376"/>
                </a:lnTo>
                <a:lnTo>
                  <a:pt x="38651" y="17261"/>
                </a:lnTo>
                <a:lnTo>
                  <a:pt x="38610" y="16146"/>
                </a:lnTo>
                <a:lnTo>
                  <a:pt x="38486" y="14990"/>
                </a:lnTo>
                <a:lnTo>
                  <a:pt x="38362" y="13875"/>
                </a:lnTo>
                <a:lnTo>
                  <a:pt x="38114" y="12760"/>
                </a:lnTo>
                <a:lnTo>
                  <a:pt x="37825" y="11645"/>
                </a:lnTo>
                <a:lnTo>
                  <a:pt x="37495" y="10572"/>
                </a:lnTo>
                <a:lnTo>
                  <a:pt x="37082" y="9498"/>
                </a:lnTo>
                <a:lnTo>
                  <a:pt x="36587" y="8466"/>
                </a:lnTo>
                <a:lnTo>
                  <a:pt x="36009" y="7433"/>
                </a:lnTo>
                <a:lnTo>
                  <a:pt x="35348" y="6484"/>
                </a:lnTo>
                <a:lnTo>
                  <a:pt x="34605" y="5575"/>
                </a:lnTo>
                <a:lnTo>
                  <a:pt x="34233" y="5121"/>
                </a:lnTo>
                <a:lnTo>
                  <a:pt x="33779" y="4708"/>
                </a:lnTo>
                <a:lnTo>
                  <a:pt x="33366" y="4295"/>
                </a:lnTo>
                <a:lnTo>
                  <a:pt x="32870" y="3882"/>
                </a:lnTo>
                <a:lnTo>
                  <a:pt x="32375" y="3510"/>
                </a:lnTo>
                <a:lnTo>
                  <a:pt x="31879" y="3139"/>
                </a:lnTo>
                <a:lnTo>
                  <a:pt x="31342" y="2767"/>
                </a:lnTo>
                <a:lnTo>
                  <a:pt x="30764" y="2437"/>
                </a:lnTo>
                <a:lnTo>
                  <a:pt x="30186" y="2148"/>
                </a:lnTo>
                <a:lnTo>
                  <a:pt x="29567" y="1817"/>
                </a:lnTo>
                <a:lnTo>
                  <a:pt x="28906" y="1570"/>
                </a:lnTo>
                <a:lnTo>
                  <a:pt x="28245" y="1281"/>
                </a:lnTo>
                <a:lnTo>
                  <a:pt x="27543" y="1074"/>
                </a:lnTo>
                <a:lnTo>
                  <a:pt x="26841" y="868"/>
                </a:lnTo>
                <a:lnTo>
                  <a:pt x="26057" y="661"/>
                </a:lnTo>
                <a:lnTo>
                  <a:pt x="25314" y="496"/>
                </a:lnTo>
                <a:lnTo>
                  <a:pt x="24488" y="331"/>
                </a:lnTo>
                <a:lnTo>
                  <a:pt x="23662" y="207"/>
                </a:lnTo>
                <a:lnTo>
                  <a:pt x="22795" y="124"/>
                </a:lnTo>
                <a:lnTo>
                  <a:pt x="21886" y="42"/>
                </a:lnTo>
                <a:lnTo>
                  <a:pt x="209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b="1" dirty="0"/>
              <a:t>Scrum</a:t>
            </a:r>
            <a:r>
              <a:rPr lang="en-US" sz="1100" dirty="0"/>
              <a:t> is a fast, flexible Agile framework that turns big goals into short, focused sprints. Each sprint (2–4 weeks) includes planning, building, testing, and reviewing—ensuring constant progress and real-time adaptation. With its emphasis on teamwork and feedback, Scrum keeps </a:t>
            </a:r>
            <a:r>
              <a:rPr lang="en-US" sz="1100" dirty="0" err="1"/>
              <a:t>CareerHive</a:t>
            </a:r>
            <a:r>
              <a:rPr lang="en-US" sz="1100" dirty="0"/>
              <a:t> evolving with speed and precision.</a:t>
            </a:r>
            <a:endParaRPr lang="en-US" sz="11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2" name="Picture 8" descr="3+ Thousand Scrum Graphic Royalty-Free Images, Stock Photos &amp; Pictures |  Shutterstock">
            <a:extLst>
              <a:ext uri="{FF2B5EF4-FFF2-40B4-BE49-F238E27FC236}">
                <a16:creationId xmlns:a16="http://schemas.microsoft.com/office/drawing/2014/main" id="{DD678C5D-1230-55D6-35EC-F7A8BFF28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87" y="1713456"/>
            <a:ext cx="4768913" cy="240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69F9F4-E182-7573-0095-9AF85B0D88B7}"/>
              </a:ext>
            </a:extLst>
          </p:cNvPr>
          <p:cNvSpPr/>
          <p:nvPr/>
        </p:nvSpPr>
        <p:spPr>
          <a:xfrm>
            <a:off x="4375086" y="3934182"/>
            <a:ext cx="4768913" cy="1849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52"/>
          <p:cNvSpPr txBox="1">
            <a:spLocks noGrp="1"/>
          </p:cNvSpPr>
          <p:nvPr>
            <p:ph type="title"/>
          </p:nvPr>
        </p:nvSpPr>
        <p:spPr>
          <a:xfrm>
            <a:off x="402812" y="1352917"/>
            <a:ext cx="40029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Career Hive </a:t>
            </a:r>
            <a:r>
              <a:rPr lang="en-US" sz="4800" dirty="0"/>
              <a:t>&lt;</a:t>
            </a:r>
            <a:r>
              <a:rPr lang="en-US" sz="3200" dirty="0"/>
              <a:t> </a:t>
            </a:r>
            <a:r>
              <a:rPr lang="en-US" sz="3600" i="0" dirty="0">
                <a:solidFill>
                  <a:schemeClr val="accent1">
                    <a:lumMod val="75000"/>
                  </a:schemeClr>
                </a:solidFill>
                <a:effectLst/>
                <a:latin typeface="Delius Unicase" panose="020B0604020202020204" charset="0"/>
              </a:rPr>
              <a:t>Benefits of Using Scrum</a:t>
            </a:r>
            <a:endParaRPr sz="3600" dirty="0">
              <a:solidFill>
                <a:schemeClr val="accent1">
                  <a:lumMod val="75000"/>
                </a:schemeClr>
              </a:solidFill>
              <a:latin typeface="Delius Unicase" panose="020B0604020202020204" charset="0"/>
            </a:endParaRPr>
          </a:p>
        </p:txBody>
      </p:sp>
      <p:sp>
        <p:nvSpPr>
          <p:cNvPr id="2425" name="Google Shape;2425;p52"/>
          <p:cNvSpPr/>
          <p:nvPr/>
        </p:nvSpPr>
        <p:spPr>
          <a:xfrm flipH="1">
            <a:off x="4239424" y="1472947"/>
            <a:ext cx="393831" cy="407794"/>
          </a:xfrm>
          <a:custGeom>
            <a:avLst/>
            <a:gdLst/>
            <a:ahLst/>
            <a:cxnLst/>
            <a:rect l="l" t="t" r="r" b="b"/>
            <a:pathLst>
              <a:path w="13708" h="14194" extrusionOk="0">
                <a:moveTo>
                  <a:pt x="10010" y="2839"/>
                </a:moveTo>
                <a:lnTo>
                  <a:pt x="9936" y="2877"/>
                </a:lnTo>
                <a:lnTo>
                  <a:pt x="9936" y="2839"/>
                </a:lnTo>
                <a:close/>
                <a:moveTo>
                  <a:pt x="1084" y="7359"/>
                </a:moveTo>
                <a:lnTo>
                  <a:pt x="1084" y="7433"/>
                </a:lnTo>
                <a:lnTo>
                  <a:pt x="1084" y="7508"/>
                </a:lnTo>
                <a:lnTo>
                  <a:pt x="1047" y="7583"/>
                </a:lnTo>
                <a:lnTo>
                  <a:pt x="1009" y="7657"/>
                </a:lnTo>
                <a:lnTo>
                  <a:pt x="1047" y="7508"/>
                </a:lnTo>
                <a:lnTo>
                  <a:pt x="1084" y="7359"/>
                </a:lnTo>
                <a:close/>
                <a:moveTo>
                  <a:pt x="6163" y="1"/>
                </a:moveTo>
                <a:lnTo>
                  <a:pt x="5977" y="76"/>
                </a:lnTo>
                <a:lnTo>
                  <a:pt x="5827" y="225"/>
                </a:lnTo>
                <a:lnTo>
                  <a:pt x="5753" y="300"/>
                </a:lnTo>
                <a:lnTo>
                  <a:pt x="5715" y="412"/>
                </a:lnTo>
                <a:lnTo>
                  <a:pt x="5715" y="561"/>
                </a:lnTo>
                <a:lnTo>
                  <a:pt x="5715" y="748"/>
                </a:lnTo>
                <a:lnTo>
                  <a:pt x="5753" y="1532"/>
                </a:lnTo>
                <a:lnTo>
                  <a:pt x="5827" y="2354"/>
                </a:lnTo>
                <a:lnTo>
                  <a:pt x="6014" y="3922"/>
                </a:lnTo>
                <a:lnTo>
                  <a:pt x="6126" y="5155"/>
                </a:lnTo>
                <a:lnTo>
                  <a:pt x="5267" y="4483"/>
                </a:lnTo>
                <a:lnTo>
                  <a:pt x="3922" y="3512"/>
                </a:lnTo>
                <a:lnTo>
                  <a:pt x="3325" y="3063"/>
                </a:lnTo>
                <a:lnTo>
                  <a:pt x="2951" y="2802"/>
                </a:lnTo>
                <a:lnTo>
                  <a:pt x="2989" y="2839"/>
                </a:lnTo>
                <a:lnTo>
                  <a:pt x="2989" y="2839"/>
                </a:lnTo>
                <a:lnTo>
                  <a:pt x="2839" y="2727"/>
                </a:lnTo>
                <a:lnTo>
                  <a:pt x="2615" y="2690"/>
                </a:lnTo>
                <a:lnTo>
                  <a:pt x="2466" y="2690"/>
                </a:lnTo>
                <a:lnTo>
                  <a:pt x="2317" y="2765"/>
                </a:lnTo>
                <a:lnTo>
                  <a:pt x="2204" y="2877"/>
                </a:lnTo>
                <a:lnTo>
                  <a:pt x="2092" y="3026"/>
                </a:lnTo>
                <a:lnTo>
                  <a:pt x="2055" y="3176"/>
                </a:lnTo>
                <a:lnTo>
                  <a:pt x="2092" y="3325"/>
                </a:lnTo>
                <a:lnTo>
                  <a:pt x="2130" y="3474"/>
                </a:lnTo>
                <a:lnTo>
                  <a:pt x="2204" y="3624"/>
                </a:lnTo>
                <a:lnTo>
                  <a:pt x="2391" y="3773"/>
                </a:lnTo>
                <a:lnTo>
                  <a:pt x="2578" y="3885"/>
                </a:lnTo>
                <a:lnTo>
                  <a:pt x="3176" y="4296"/>
                </a:lnTo>
                <a:lnTo>
                  <a:pt x="4483" y="5267"/>
                </a:lnTo>
                <a:lnTo>
                  <a:pt x="5827" y="6275"/>
                </a:lnTo>
                <a:lnTo>
                  <a:pt x="5603" y="6313"/>
                </a:lnTo>
                <a:lnTo>
                  <a:pt x="3997" y="6500"/>
                </a:lnTo>
                <a:lnTo>
                  <a:pt x="2429" y="6649"/>
                </a:lnTo>
                <a:lnTo>
                  <a:pt x="1607" y="6761"/>
                </a:lnTo>
                <a:lnTo>
                  <a:pt x="785" y="6836"/>
                </a:lnTo>
                <a:lnTo>
                  <a:pt x="449" y="6836"/>
                </a:lnTo>
                <a:lnTo>
                  <a:pt x="337" y="6873"/>
                </a:lnTo>
                <a:lnTo>
                  <a:pt x="225" y="6948"/>
                </a:lnTo>
                <a:lnTo>
                  <a:pt x="150" y="7022"/>
                </a:lnTo>
                <a:lnTo>
                  <a:pt x="76" y="7097"/>
                </a:lnTo>
                <a:lnTo>
                  <a:pt x="38" y="7209"/>
                </a:lnTo>
                <a:lnTo>
                  <a:pt x="1" y="7321"/>
                </a:lnTo>
                <a:lnTo>
                  <a:pt x="1" y="7433"/>
                </a:lnTo>
                <a:lnTo>
                  <a:pt x="38" y="7545"/>
                </a:lnTo>
                <a:lnTo>
                  <a:pt x="76" y="7657"/>
                </a:lnTo>
                <a:lnTo>
                  <a:pt x="150" y="7732"/>
                </a:lnTo>
                <a:lnTo>
                  <a:pt x="262" y="7844"/>
                </a:lnTo>
                <a:lnTo>
                  <a:pt x="412" y="7881"/>
                </a:lnTo>
                <a:lnTo>
                  <a:pt x="561" y="7919"/>
                </a:lnTo>
                <a:lnTo>
                  <a:pt x="1121" y="7919"/>
                </a:lnTo>
                <a:lnTo>
                  <a:pt x="1532" y="7844"/>
                </a:lnTo>
                <a:lnTo>
                  <a:pt x="2354" y="7769"/>
                </a:lnTo>
                <a:lnTo>
                  <a:pt x="3960" y="7583"/>
                </a:lnTo>
                <a:lnTo>
                  <a:pt x="5715" y="7396"/>
                </a:lnTo>
                <a:lnTo>
                  <a:pt x="4931" y="8479"/>
                </a:lnTo>
                <a:lnTo>
                  <a:pt x="4968" y="8442"/>
                </a:lnTo>
                <a:lnTo>
                  <a:pt x="4968" y="8442"/>
                </a:lnTo>
                <a:lnTo>
                  <a:pt x="3250" y="10869"/>
                </a:lnTo>
                <a:lnTo>
                  <a:pt x="3213" y="10981"/>
                </a:lnTo>
                <a:lnTo>
                  <a:pt x="3176" y="11093"/>
                </a:lnTo>
                <a:lnTo>
                  <a:pt x="3213" y="11280"/>
                </a:lnTo>
                <a:lnTo>
                  <a:pt x="3288" y="11467"/>
                </a:lnTo>
                <a:lnTo>
                  <a:pt x="3437" y="11616"/>
                </a:lnTo>
                <a:lnTo>
                  <a:pt x="3586" y="11691"/>
                </a:lnTo>
                <a:lnTo>
                  <a:pt x="3848" y="11691"/>
                </a:lnTo>
                <a:lnTo>
                  <a:pt x="4035" y="11579"/>
                </a:lnTo>
                <a:lnTo>
                  <a:pt x="4184" y="11429"/>
                </a:lnTo>
                <a:lnTo>
                  <a:pt x="5192" y="10048"/>
                </a:lnTo>
                <a:lnTo>
                  <a:pt x="6201" y="8591"/>
                </a:lnTo>
                <a:lnTo>
                  <a:pt x="6462" y="8218"/>
                </a:lnTo>
                <a:lnTo>
                  <a:pt x="6761" y="10981"/>
                </a:lnTo>
                <a:lnTo>
                  <a:pt x="7097" y="13708"/>
                </a:lnTo>
                <a:lnTo>
                  <a:pt x="7172" y="13894"/>
                </a:lnTo>
                <a:lnTo>
                  <a:pt x="7284" y="14044"/>
                </a:lnTo>
                <a:lnTo>
                  <a:pt x="7471" y="14156"/>
                </a:lnTo>
                <a:lnTo>
                  <a:pt x="7657" y="14193"/>
                </a:lnTo>
                <a:lnTo>
                  <a:pt x="7695" y="14193"/>
                </a:lnTo>
                <a:lnTo>
                  <a:pt x="7807" y="14156"/>
                </a:lnTo>
                <a:lnTo>
                  <a:pt x="7919" y="14119"/>
                </a:lnTo>
                <a:lnTo>
                  <a:pt x="8068" y="13969"/>
                </a:lnTo>
                <a:lnTo>
                  <a:pt x="8180" y="13782"/>
                </a:lnTo>
                <a:lnTo>
                  <a:pt x="8180" y="13558"/>
                </a:lnTo>
                <a:lnTo>
                  <a:pt x="7807" y="10570"/>
                </a:lnTo>
                <a:lnTo>
                  <a:pt x="7471" y="7583"/>
                </a:lnTo>
                <a:lnTo>
                  <a:pt x="7471" y="7508"/>
                </a:lnTo>
                <a:lnTo>
                  <a:pt x="8628" y="8367"/>
                </a:lnTo>
                <a:lnTo>
                  <a:pt x="9823" y="9189"/>
                </a:lnTo>
                <a:lnTo>
                  <a:pt x="9786" y="9151"/>
                </a:lnTo>
                <a:lnTo>
                  <a:pt x="9786" y="9151"/>
                </a:lnTo>
                <a:lnTo>
                  <a:pt x="10570" y="9711"/>
                </a:lnTo>
                <a:lnTo>
                  <a:pt x="11317" y="10309"/>
                </a:lnTo>
                <a:lnTo>
                  <a:pt x="11467" y="10384"/>
                </a:lnTo>
                <a:lnTo>
                  <a:pt x="11616" y="10421"/>
                </a:lnTo>
                <a:lnTo>
                  <a:pt x="11766" y="10421"/>
                </a:lnTo>
                <a:lnTo>
                  <a:pt x="11878" y="10384"/>
                </a:lnTo>
                <a:lnTo>
                  <a:pt x="11990" y="10309"/>
                </a:lnTo>
                <a:lnTo>
                  <a:pt x="12064" y="10234"/>
                </a:lnTo>
                <a:lnTo>
                  <a:pt x="12139" y="10122"/>
                </a:lnTo>
                <a:lnTo>
                  <a:pt x="12176" y="10048"/>
                </a:lnTo>
                <a:lnTo>
                  <a:pt x="12176" y="9823"/>
                </a:lnTo>
                <a:lnTo>
                  <a:pt x="12102" y="9637"/>
                </a:lnTo>
                <a:lnTo>
                  <a:pt x="11990" y="9450"/>
                </a:lnTo>
                <a:lnTo>
                  <a:pt x="11429" y="9002"/>
                </a:lnTo>
                <a:lnTo>
                  <a:pt x="10795" y="8516"/>
                </a:lnTo>
                <a:lnTo>
                  <a:pt x="9413" y="7583"/>
                </a:lnTo>
                <a:lnTo>
                  <a:pt x="9450" y="7583"/>
                </a:lnTo>
                <a:lnTo>
                  <a:pt x="8703" y="7060"/>
                </a:lnTo>
                <a:lnTo>
                  <a:pt x="10309" y="6873"/>
                </a:lnTo>
                <a:lnTo>
                  <a:pt x="13222" y="6574"/>
                </a:lnTo>
                <a:lnTo>
                  <a:pt x="13334" y="6537"/>
                </a:lnTo>
                <a:lnTo>
                  <a:pt x="13446" y="6500"/>
                </a:lnTo>
                <a:lnTo>
                  <a:pt x="13596" y="6350"/>
                </a:lnTo>
                <a:lnTo>
                  <a:pt x="13708" y="6163"/>
                </a:lnTo>
                <a:lnTo>
                  <a:pt x="13708" y="5939"/>
                </a:lnTo>
                <a:lnTo>
                  <a:pt x="13670" y="5865"/>
                </a:lnTo>
                <a:lnTo>
                  <a:pt x="13633" y="5753"/>
                </a:lnTo>
                <a:lnTo>
                  <a:pt x="13484" y="5603"/>
                </a:lnTo>
                <a:lnTo>
                  <a:pt x="13297" y="5491"/>
                </a:lnTo>
                <a:lnTo>
                  <a:pt x="13110" y="5491"/>
                </a:lnTo>
                <a:lnTo>
                  <a:pt x="10272" y="5790"/>
                </a:lnTo>
                <a:lnTo>
                  <a:pt x="8031" y="6051"/>
                </a:lnTo>
                <a:lnTo>
                  <a:pt x="8068" y="6014"/>
                </a:lnTo>
                <a:lnTo>
                  <a:pt x="8516" y="5304"/>
                </a:lnTo>
                <a:lnTo>
                  <a:pt x="8516" y="5342"/>
                </a:lnTo>
                <a:lnTo>
                  <a:pt x="9599" y="3810"/>
                </a:lnTo>
                <a:lnTo>
                  <a:pt x="10160" y="2989"/>
                </a:lnTo>
                <a:lnTo>
                  <a:pt x="10346" y="2653"/>
                </a:lnTo>
                <a:lnTo>
                  <a:pt x="10421" y="2578"/>
                </a:lnTo>
                <a:lnTo>
                  <a:pt x="10458" y="2466"/>
                </a:lnTo>
                <a:lnTo>
                  <a:pt x="10496" y="2242"/>
                </a:lnTo>
                <a:lnTo>
                  <a:pt x="10421" y="2055"/>
                </a:lnTo>
                <a:lnTo>
                  <a:pt x="10309" y="1868"/>
                </a:lnTo>
                <a:lnTo>
                  <a:pt x="10197" y="1831"/>
                </a:lnTo>
                <a:lnTo>
                  <a:pt x="10085" y="1794"/>
                </a:lnTo>
                <a:lnTo>
                  <a:pt x="9786" y="1794"/>
                </a:lnTo>
                <a:lnTo>
                  <a:pt x="9637" y="1868"/>
                </a:lnTo>
                <a:lnTo>
                  <a:pt x="9525" y="1980"/>
                </a:lnTo>
                <a:lnTo>
                  <a:pt x="9413" y="2167"/>
                </a:lnTo>
                <a:lnTo>
                  <a:pt x="8890" y="2951"/>
                </a:lnTo>
                <a:lnTo>
                  <a:pt x="8068" y="4072"/>
                </a:lnTo>
                <a:lnTo>
                  <a:pt x="7284" y="5230"/>
                </a:lnTo>
                <a:lnTo>
                  <a:pt x="7246" y="5267"/>
                </a:lnTo>
                <a:lnTo>
                  <a:pt x="7134" y="4296"/>
                </a:lnTo>
                <a:lnTo>
                  <a:pt x="6948" y="2690"/>
                </a:lnTo>
                <a:lnTo>
                  <a:pt x="6798" y="1084"/>
                </a:lnTo>
                <a:lnTo>
                  <a:pt x="6798" y="636"/>
                </a:lnTo>
                <a:lnTo>
                  <a:pt x="6761" y="673"/>
                </a:lnTo>
                <a:lnTo>
                  <a:pt x="6761" y="449"/>
                </a:lnTo>
                <a:lnTo>
                  <a:pt x="6724" y="300"/>
                </a:lnTo>
                <a:lnTo>
                  <a:pt x="6574" y="113"/>
                </a:lnTo>
                <a:lnTo>
                  <a:pt x="6387" y="38"/>
                </a:lnTo>
                <a:lnTo>
                  <a:pt x="61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8A4F5-437A-4F4A-3D12-AC36BB660643}"/>
              </a:ext>
            </a:extLst>
          </p:cNvPr>
          <p:cNvSpPr txBox="1"/>
          <p:nvPr/>
        </p:nvSpPr>
        <p:spPr>
          <a:xfrm>
            <a:off x="4572000" y="698809"/>
            <a:ext cx="40029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  <a:t>  </a:t>
            </a:r>
            <a:r>
              <a:rPr lang="en-US" b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Flexible to Change</a:t>
            </a:r>
            <a:b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</a:br>
            <a: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  <a:t> </a:t>
            </a:r>
            <a:r>
              <a:rPr lang="en-US" sz="1200" dirty="0">
                <a:latin typeface="Aptos Display" panose="020B0004020202020204" pitchFamily="34" charset="0"/>
                <a:cs typeface="Adobe Devanagari" panose="02040503050201020203" pitchFamily="18" charset="0"/>
              </a:rPr>
              <a:t>🔄 </a:t>
            </a:r>
            <a:r>
              <a:rPr lang="en-US" sz="1200" i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Easily adapts to new ideas, client needs, or  shifting goals.</a:t>
            </a:r>
          </a:p>
          <a:p>
            <a:pPr>
              <a:buNone/>
            </a:pPr>
            <a:endParaRPr lang="en-US" sz="1200" dirty="0">
              <a:latin typeface="Aptos Display" panose="020B0004020202020204" pitchFamily="34" charset="0"/>
              <a:cs typeface="Adobe Devanagari" panose="02040503050201020203" pitchFamily="18" charset="0"/>
            </a:endParaRPr>
          </a:p>
          <a:p>
            <a:pPr>
              <a:buNone/>
            </a:pPr>
            <a: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  <a:t>  </a:t>
            </a:r>
            <a:r>
              <a:rPr lang="en-US" b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Faster Feature Delivery</a:t>
            </a:r>
            <a:b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</a:br>
            <a:r>
              <a:rPr lang="en-US" sz="1200" dirty="0">
                <a:latin typeface="Aptos Display" panose="020B0004020202020204" pitchFamily="34" charset="0"/>
                <a:cs typeface="Adobe Devanagari" panose="02040503050201020203" pitchFamily="18" charset="0"/>
              </a:rPr>
              <a:t>🚀 </a:t>
            </a:r>
            <a:r>
              <a:rPr lang="en-US" sz="1200" i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New updates roll out quickly with every sprint cycle.</a:t>
            </a:r>
          </a:p>
          <a:p>
            <a:pPr>
              <a:buNone/>
            </a:pPr>
            <a:endParaRPr lang="en-US" sz="1200" dirty="0">
              <a:latin typeface="Aptos Display" panose="020B0004020202020204" pitchFamily="34" charset="0"/>
              <a:cs typeface="Adobe Devanagari" panose="02040503050201020203" pitchFamily="18" charset="0"/>
            </a:endParaRPr>
          </a:p>
          <a:p>
            <a:pPr>
              <a:buNone/>
            </a:pPr>
            <a: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  <a:t>  </a:t>
            </a:r>
            <a:r>
              <a:rPr lang="en-US" b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Stronger Team Collaboration</a:t>
            </a:r>
            <a:b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</a:br>
            <a:r>
              <a:rPr lang="en-US" sz="1200" dirty="0">
                <a:latin typeface="Aptos Display" panose="020B0004020202020204" pitchFamily="34" charset="0"/>
                <a:cs typeface="Adobe Devanagari" panose="02040503050201020203" pitchFamily="18" charset="0"/>
              </a:rPr>
              <a:t>🤝 </a:t>
            </a:r>
            <a:r>
              <a:rPr lang="en-US" sz="1200" i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Clear roles and daily stand-ups keep everyone aligned and engaged.</a:t>
            </a:r>
          </a:p>
          <a:p>
            <a:pPr>
              <a:buNone/>
            </a:pPr>
            <a:endParaRPr lang="en-US" sz="1200" dirty="0">
              <a:latin typeface="Aptos Display" panose="020B0004020202020204" pitchFamily="34" charset="0"/>
              <a:cs typeface="Adobe Devanagari" panose="02040503050201020203" pitchFamily="18" charset="0"/>
            </a:endParaRPr>
          </a:p>
          <a:p>
            <a:pPr>
              <a:buNone/>
            </a:pPr>
            <a: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  <a:t>  </a:t>
            </a:r>
            <a:r>
              <a:rPr lang="en-US" b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Client-Centered Approach</a:t>
            </a:r>
            <a:b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</a:br>
            <a:r>
              <a:rPr lang="en-US" sz="1200" dirty="0">
                <a:latin typeface="Aptos Display" panose="020B0004020202020204" pitchFamily="34" charset="0"/>
                <a:cs typeface="Adobe Devanagari" panose="02040503050201020203" pitchFamily="18" charset="0"/>
              </a:rPr>
              <a:t>🧑‍💼 </a:t>
            </a:r>
            <a:r>
              <a:rPr lang="en-US" sz="1200" i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Frequent feedback ensures features match client expectations.</a:t>
            </a:r>
          </a:p>
          <a:p>
            <a:pPr>
              <a:buNone/>
            </a:pPr>
            <a:endParaRPr lang="en-US" dirty="0">
              <a:latin typeface="Aptos Display" panose="020B0004020202020204" pitchFamily="34" charset="0"/>
              <a:cs typeface="Adobe Devanagari" panose="02040503050201020203" pitchFamily="18" charset="0"/>
            </a:endParaRPr>
          </a:p>
          <a:p>
            <a: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  <a:t>  </a:t>
            </a:r>
            <a:r>
              <a:rPr lang="en-US" b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Early Risk Detection</a:t>
            </a:r>
            <a:br>
              <a:rPr lang="en-US" dirty="0">
                <a:latin typeface="Aptos Display" panose="020B0004020202020204" pitchFamily="34" charset="0"/>
                <a:cs typeface="Adobe Devanagari" panose="02040503050201020203" pitchFamily="18" charset="0"/>
              </a:rPr>
            </a:br>
            <a:r>
              <a:rPr lang="en-US" sz="1200" dirty="0">
                <a:latin typeface="Aptos Display" panose="020B0004020202020204" pitchFamily="34" charset="0"/>
                <a:cs typeface="Adobe Devanagari" panose="02040503050201020203" pitchFamily="18" charset="0"/>
              </a:rPr>
              <a:t>🛡️ </a:t>
            </a:r>
            <a:r>
              <a:rPr lang="en-US" sz="1200" i="1" dirty="0">
                <a:latin typeface="Aptos Display" panose="020B0004020202020204" pitchFamily="34" charset="0"/>
                <a:cs typeface="Adobe Devanagari" panose="02040503050201020203" pitchFamily="18" charset="0"/>
              </a:rPr>
              <a:t>Continuous testing and review help catch issues before they grow.</a:t>
            </a:r>
            <a:endParaRPr lang="en-US" sz="1200" dirty="0">
              <a:latin typeface="Aptos Display" panose="020B0004020202020204" pitchFamily="34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D27DD-A843-68C5-7CBA-6F6B35A7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05" y="3433536"/>
            <a:ext cx="996231" cy="996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>
          <a:extLst>
            <a:ext uri="{FF2B5EF4-FFF2-40B4-BE49-F238E27FC236}">
              <a16:creationId xmlns:a16="http://schemas.microsoft.com/office/drawing/2014/main" id="{9B285770-2F79-7FF1-7792-E556803A4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52">
            <a:extLst>
              <a:ext uri="{FF2B5EF4-FFF2-40B4-BE49-F238E27FC236}">
                <a16:creationId xmlns:a16="http://schemas.microsoft.com/office/drawing/2014/main" id="{324F6928-322D-ED73-3A52-9B809E1A9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12" y="1472947"/>
            <a:ext cx="4592935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dirty="0">
                <a:solidFill>
                  <a:schemeClr val="accent1">
                    <a:lumMod val="75000"/>
                  </a:schemeClr>
                </a:solidFill>
                <a:effectLst/>
                <a:latin typeface="Delius Unicase" panose="020B0604020202020204" charset="0"/>
              </a:rPr>
              <a:t>Why Career Hive is the Best Job Portal Platform?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Delius Unicase" panose="020B0604020202020204" charset="0"/>
            </a:endParaRPr>
          </a:p>
        </p:txBody>
      </p:sp>
      <p:sp>
        <p:nvSpPr>
          <p:cNvPr id="2425" name="Google Shape;2425;p52">
            <a:extLst>
              <a:ext uri="{FF2B5EF4-FFF2-40B4-BE49-F238E27FC236}">
                <a16:creationId xmlns:a16="http://schemas.microsoft.com/office/drawing/2014/main" id="{FB0322C5-3B42-11BB-089A-CA884E599253}"/>
              </a:ext>
            </a:extLst>
          </p:cNvPr>
          <p:cNvSpPr/>
          <p:nvPr/>
        </p:nvSpPr>
        <p:spPr>
          <a:xfrm flipH="1">
            <a:off x="4239424" y="1472947"/>
            <a:ext cx="393831" cy="407794"/>
          </a:xfrm>
          <a:custGeom>
            <a:avLst/>
            <a:gdLst/>
            <a:ahLst/>
            <a:cxnLst/>
            <a:rect l="l" t="t" r="r" b="b"/>
            <a:pathLst>
              <a:path w="13708" h="14194" extrusionOk="0">
                <a:moveTo>
                  <a:pt x="10010" y="2839"/>
                </a:moveTo>
                <a:lnTo>
                  <a:pt x="9936" y="2877"/>
                </a:lnTo>
                <a:lnTo>
                  <a:pt x="9936" y="2839"/>
                </a:lnTo>
                <a:close/>
                <a:moveTo>
                  <a:pt x="1084" y="7359"/>
                </a:moveTo>
                <a:lnTo>
                  <a:pt x="1084" y="7433"/>
                </a:lnTo>
                <a:lnTo>
                  <a:pt x="1084" y="7508"/>
                </a:lnTo>
                <a:lnTo>
                  <a:pt x="1047" y="7583"/>
                </a:lnTo>
                <a:lnTo>
                  <a:pt x="1009" y="7657"/>
                </a:lnTo>
                <a:lnTo>
                  <a:pt x="1047" y="7508"/>
                </a:lnTo>
                <a:lnTo>
                  <a:pt x="1084" y="7359"/>
                </a:lnTo>
                <a:close/>
                <a:moveTo>
                  <a:pt x="6163" y="1"/>
                </a:moveTo>
                <a:lnTo>
                  <a:pt x="5977" y="76"/>
                </a:lnTo>
                <a:lnTo>
                  <a:pt x="5827" y="225"/>
                </a:lnTo>
                <a:lnTo>
                  <a:pt x="5753" y="300"/>
                </a:lnTo>
                <a:lnTo>
                  <a:pt x="5715" y="412"/>
                </a:lnTo>
                <a:lnTo>
                  <a:pt x="5715" y="561"/>
                </a:lnTo>
                <a:lnTo>
                  <a:pt x="5715" y="748"/>
                </a:lnTo>
                <a:lnTo>
                  <a:pt x="5753" y="1532"/>
                </a:lnTo>
                <a:lnTo>
                  <a:pt x="5827" y="2354"/>
                </a:lnTo>
                <a:lnTo>
                  <a:pt x="6014" y="3922"/>
                </a:lnTo>
                <a:lnTo>
                  <a:pt x="6126" y="5155"/>
                </a:lnTo>
                <a:lnTo>
                  <a:pt x="5267" y="4483"/>
                </a:lnTo>
                <a:lnTo>
                  <a:pt x="3922" y="3512"/>
                </a:lnTo>
                <a:lnTo>
                  <a:pt x="3325" y="3063"/>
                </a:lnTo>
                <a:lnTo>
                  <a:pt x="2951" y="2802"/>
                </a:lnTo>
                <a:lnTo>
                  <a:pt x="2989" y="2839"/>
                </a:lnTo>
                <a:lnTo>
                  <a:pt x="2989" y="2839"/>
                </a:lnTo>
                <a:lnTo>
                  <a:pt x="2839" y="2727"/>
                </a:lnTo>
                <a:lnTo>
                  <a:pt x="2615" y="2690"/>
                </a:lnTo>
                <a:lnTo>
                  <a:pt x="2466" y="2690"/>
                </a:lnTo>
                <a:lnTo>
                  <a:pt x="2317" y="2765"/>
                </a:lnTo>
                <a:lnTo>
                  <a:pt x="2204" y="2877"/>
                </a:lnTo>
                <a:lnTo>
                  <a:pt x="2092" y="3026"/>
                </a:lnTo>
                <a:lnTo>
                  <a:pt x="2055" y="3176"/>
                </a:lnTo>
                <a:lnTo>
                  <a:pt x="2092" y="3325"/>
                </a:lnTo>
                <a:lnTo>
                  <a:pt x="2130" y="3474"/>
                </a:lnTo>
                <a:lnTo>
                  <a:pt x="2204" y="3624"/>
                </a:lnTo>
                <a:lnTo>
                  <a:pt x="2391" y="3773"/>
                </a:lnTo>
                <a:lnTo>
                  <a:pt x="2578" y="3885"/>
                </a:lnTo>
                <a:lnTo>
                  <a:pt x="3176" y="4296"/>
                </a:lnTo>
                <a:lnTo>
                  <a:pt x="4483" y="5267"/>
                </a:lnTo>
                <a:lnTo>
                  <a:pt x="5827" y="6275"/>
                </a:lnTo>
                <a:lnTo>
                  <a:pt x="5603" y="6313"/>
                </a:lnTo>
                <a:lnTo>
                  <a:pt x="3997" y="6500"/>
                </a:lnTo>
                <a:lnTo>
                  <a:pt x="2429" y="6649"/>
                </a:lnTo>
                <a:lnTo>
                  <a:pt x="1607" y="6761"/>
                </a:lnTo>
                <a:lnTo>
                  <a:pt x="785" y="6836"/>
                </a:lnTo>
                <a:lnTo>
                  <a:pt x="449" y="6836"/>
                </a:lnTo>
                <a:lnTo>
                  <a:pt x="337" y="6873"/>
                </a:lnTo>
                <a:lnTo>
                  <a:pt x="225" y="6948"/>
                </a:lnTo>
                <a:lnTo>
                  <a:pt x="150" y="7022"/>
                </a:lnTo>
                <a:lnTo>
                  <a:pt x="76" y="7097"/>
                </a:lnTo>
                <a:lnTo>
                  <a:pt x="38" y="7209"/>
                </a:lnTo>
                <a:lnTo>
                  <a:pt x="1" y="7321"/>
                </a:lnTo>
                <a:lnTo>
                  <a:pt x="1" y="7433"/>
                </a:lnTo>
                <a:lnTo>
                  <a:pt x="38" y="7545"/>
                </a:lnTo>
                <a:lnTo>
                  <a:pt x="76" y="7657"/>
                </a:lnTo>
                <a:lnTo>
                  <a:pt x="150" y="7732"/>
                </a:lnTo>
                <a:lnTo>
                  <a:pt x="262" y="7844"/>
                </a:lnTo>
                <a:lnTo>
                  <a:pt x="412" y="7881"/>
                </a:lnTo>
                <a:lnTo>
                  <a:pt x="561" y="7919"/>
                </a:lnTo>
                <a:lnTo>
                  <a:pt x="1121" y="7919"/>
                </a:lnTo>
                <a:lnTo>
                  <a:pt x="1532" y="7844"/>
                </a:lnTo>
                <a:lnTo>
                  <a:pt x="2354" y="7769"/>
                </a:lnTo>
                <a:lnTo>
                  <a:pt x="3960" y="7583"/>
                </a:lnTo>
                <a:lnTo>
                  <a:pt x="5715" y="7396"/>
                </a:lnTo>
                <a:lnTo>
                  <a:pt x="4931" y="8479"/>
                </a:lnTo>
                <a:lnTo>
                  <a:pt x="4968" y="8442"/>
                </a:lnTo>
                <a:lnTo>
                  <a:pt x="4968" y="8442"/>
                </a:lnTo>
                <a:lnTo>
                  <a:pt x="3250" y="10869"/>
                </a:lnTo>
                <a:lnTo>
                  <a:pt x="3213" y="10981"/>
                </a:lnTo>
                <a:lnTo>
                  <a:pt x="3176" y="11093"/>
                </a:lnTo>
                <a:lnTo>
                  <a:pt x="3213" y="11280"/>
                </a:lnTo>
                <a:lnTo>
                  <a:pt x="3288" y="11467"/>
                </a:lnTo>
                <a:lnTo>
                  <a:pt x="3437" y="11616"/>
                </a:lnTo>
                <a:lnTo>
                  <a:pt x="3586" y="11691"/>
                </a:lnTo>
                <a:lnTo>
                  <a:pt x="3848" y="11691"/>
                </a:lnTo>
                <a:lnTo>
                  <a:pt x="4035" y="11579"/>
                </a:lnTo>
                <a:lnTo>
                  <a:pt x="4184" y="11429"/>
                </a:lnTo>
                <a:lnTo>
                  <a:pt x="5192" y="10048"/>
                </a:lnTo>
                <a:lnTo>
                  <a:pt x="6201" y="8591"/>
                </a:lnTo>
                <a:lnTo>
                  <a:pt x="6462" y="8218"/>
                </a:lnTo>
                <a:lnTo>
                  <a:pt x="6761" y="10981"/>
                </a:lnTo>
                <a:lnTo>
                  <a:pt x="7097" y="13708"/>
                </a:lnTo>
                <a:lnTo>
                  <a:pt x="7172" y="13894"/>
                </a:lnTo>
                <a:lnTo>
                  <a:pt x="7284" y="14044"/>
                </a:lnTo>
                <a:lnTo>
                  <a:pt x="7471" y="14156"/>
                </a:lnTo>
                <a:lnTo>
                  <a:pt x="7657" y="14193"/>
                </a:lnTo>
                <a:lnTo>
                  <a:pt x="7695" y="14193"/>
                </a:lnTo>
                <a:lnTo>
                  <a:pt x="7807" y="14156"/>
                </a:lnTo>
                <a:lnTo>
                  <a:pt x="7919" y="14119"/>
                </a:lnTo>
                <a:lnTo>
                  <a:pt x="8068" y="13969"/>
                </a:lnTo>
                <a:lnTo>
                  <a:pt x="8180" y="13782"/>
                </a:lnTo>
                <a:lnTo>
                  <a:pt x="8180" y="13558"/>
                </a:lnTo>
                <a:lnTo>
                  <a:pt x="7807" y="10570"/>
                </a:lnTo>
                <a:lnTo>
                  <a:pt x="7471" y="7583"/>
                </a:lnTo>
                <a:lnTo>
                  <a:pt x="7471" y="7508"/>
                </a:lnTo>
                <a:lnTo>
                  <a:pt x="8628" y="8367"/>
                </a:lnTo>
                <a:lnTo>
                  <a:pt x="9823" y="9189"/>
                </a:lnTo>
                <a:lnTo>
                  <a:pt x="9786" y="9151"/>
                </a:lnTo>
                <a:lnTo>
                  <a:pt x="9786" y="9151"/>
                </a:lnTo>
                <a:lnTo>
                  <a:pt x="10570" y="9711"/>
                </a:lnTo>
                <a:lnTo>
                  <a:pt x="11317" y="10309"/>
                </a:lnTo>
                <a:lnTo>
                  <a:pt x="11467" y="10384"/>
                </a:lnTo>
                <a:lnTo>
                  <a:pt x="11616" y="10421"/>
                </a:lnTo>
                <a:lnTo>
                  <a:pt x="11766" y="10421"/>
                </a:lnTo>
                <a:lnTo>
                  <a:pt x="11878" y="10384"/>
                </a:lnTo>
                <a:lnTo>
                  <a:pt x="11990" y="10309"/>
                </a:lnTo>
                <a:lnTo>
                  <a:pt x="12064" y="10234"/>
                </a:lnTo>
                <a:lnTo>
                  <a:pt x="12139" y="10122"/>
                </a:lnTo>
                <a:lnTo>
                  <a:pt x="12176" y="10048"/>
                </a:lnTo>
                <a:lnTo>
                  <a:pt x="12176" y="9823"/>
                </a:lnTo>
                <a:lnTo>
                  <a:pt x="12102" y="9637"/>
                </a:lnTo>
                <a:lnTo>
                  <a:pt x="11990" y="9450"/>
                </a:lnTo>
                <a:lnTo>
                  <a:pt x="11429" y="9002"/>
                </a:lnTo>
                <a:lnTo>
                  <a:pt x="10795" y="8516"/>
                </a:lnTo>
                <a:lnTo>
                  <a:pt x="9413" y="7583"/>
                </a:lnTo>
                <a:lnTo>
                  <a:pt x="9450" y="7583"/>
                </a:lnTo>
                <a:lnTo>
                  <a:pt x="8703" y="7060"/>
                </a:lnTo>
                <a:lnTo>
                  <a:pt x="10309" y="6873"/>
                </a:lnTo>
                <a:lnTo>
                  <a:pt x="13222" y="6574"/>
                </a:lnTo>
                <a:lnTo>
                  <a:pt x="13334" y="6537"/>
                </a:lnTo>
                <a:lnTo>
                  <a:pt x="13446" y="6500"/>
                </a:lnTo>
                <a:lnTo>
                  <a:pt x="13596" y="6350"/>
                </a:lnTo>
                <a:lnTo>
                  <a:pt x="13708" y="6163"/>
                </a:lnTo>
                <a:lnTo>
                  <a:pt x="13708" y="5939"/>
                </a:lnTo>
                <a:lnTo>
                  <a:pt x="13670" y="5865"/>
                </a:lnTo>
                <a:lnTo>
                  <a:pt x="13633" y="5753"/>
                </a:lnTo>
                <a:lnTo>
                  <a:pt x="13484" y="5603"/>
                </a:lnTo>
                <a:lnTo>
                  <a:pt x="13297" y="5491"/>
                </a:lnTo>
                <a:lnTo>
                  <a:pt x="13110" y="5491"/>
                </a:lnTo>
                <a:lnTo>
                  <a:pt x="10272" y="5790"/>
                </a:lnTo>
                <a:lnTo>
                  <a:pt x="8031" y="6051"/>
                </a:lnTo>
                <a:lnTo>
                  <a:pt x="8068" y="6014"/>
                </a:lnTo>
                <a:lnTo>
                  <a:pt x="8516" y="5304"/>
                </a:lnTo>
                <a:lnTo>
                  <a:pt x="8516" y="5342"/>
                </a:lnTo>
                <a:lnTo>
                  <a:pt x="9599" y="3810"/>
                </a:lnTo>
                <a:lnTo>
                  <a:pt x="10160" y="2989"/>
                </a:lnTo>
                <a:lnTo>
                  <a:pt x="10346" y="2653"/>
                </a:lnTo>
                <a:lnTo>
                  <a:pt x="10421" y="2578"/>
                </a:lnTo>
                <a:lnTo>
                  <a:pt x="10458" y="2466"/>
                </a:lnTo>
                <a:lnTo>
                  <a:pt x="10496" y="2242"/>
                </a:lnTo>
                <a:lnTo>
                  <a:pt x="10421" y="2055"/>
                </a:lnTo>
                <a:lnTo>
                  <a:pt x="10309" y="1868"/>
                </a:lnTo>
                <a:lnTo>
                  <a:pt x="10197" y="1831"/>
                </a:lnTo>
                <a:lnTo>
                  <a:pt x="10085" y="1794"/>
                </a:lnTo>
                <a:lnTo>
                  <a:pt x="9786" y="1794"/>
                </a:lnTo>
                <a:lnTo>
                  <a:pt x="9637" y="1868"/>
                </a:lnTo>
                <a:lnTo>
                  <a:pt x="9525" y="1980"/>
                </a:lnTo>
                <a:lnTo>
                  <a:pt x="9413" y="2167"/>
                </a:lnTo>
                <a:lnTo>
                  <a:pt x="8890" y="2951"/>
                </a:lnTo>
                <a:lnTo>
                  <a:pt x="8068" y="4072"/>
                </a:lnTo>
                <a:lnTo>
                  <a:pt x="7284" y="5230"/>
                </a:lnTo>
                <a:lnTo>
                  <a:pt x="7246" y="5267"/>
                </a:lnTo>
                <a:lnTo>
                  <a:pt x="7134" y="4296"/>
                </a:lnTo>
                <a:lnTo>
                  <a:pt x="6948" y="2690"/>
                </a:lnTo>
                <a:lnTo>
                  <a:pt x="6798" y="1084"/>
                </a:lnTo>
                <a:lnTo>
                  <a:pt x="6798" y="636"/>
                </a:lnTo>
                <a:lnTo>
                  <a:pt x="6761" y="673"/>
                </a:lnTo>
                <a:lnTo>
                  <a:pt x="6761" y="449"/>
                </a:lnTo>
                <a:lnTo>
                  <a:pt x="6724" y="300"/>
                </a:lnTo>
                <a:lnTo>
                  <a:pt x="6574" y="113"/>
                </a:lnTo>
                <a:lnTo>
                  <a:pt x="6387" y="38"/>
                </a:lnTo>
                <a:lnTo>
                  <a:pt x="61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DECCA-EA96-69B2-1BBE-8697D68F9E35}"/>
              </a:ext>
            </a:extLst>
          </p:cNvPr>
          <p:cNvSpPr txBox="1"/>
          <p:nvPr/>
        </p:nvSpPr>
        <p:spPr>
          <a:xfrm>
            <a:off x="4829459" y="697807"/>
            <a:ext cx="4002900" cy="374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1️⃣ User-Friendly Interface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2️⃣ Smart Job Matching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3️⃣ Real-Time Updates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4️⃣ Secure and Reliable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5️⃣ Comprehensive Search Filters 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6️⃣ Integrated Resume Builder 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7️⃣ Support for Career Growth 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8️⃣ Complete Hiring Solution 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9️⃣ AI-Powered Chatbot 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Aptos Display" panose="020B0004020202020204" pitchFamily="34" charset="0"/>
              </a:rPr>
              <a:t>🔟 Video Conferencing for Interviews</a:t>
            </a:r>
            <a:endParaRPr lang="en-US" sz="1200" dirty="0">
              <a:latin typeface="Aptos Display" panose="020B0004020202020204" pitchFamily="34" charset="0"/>
              <a:cs typeface="Adobe Devanagari" panose="02040503050201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4367F-4ECC-B968-0B18-EAD8E47BB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53" y="3187134"/>
            <a:ext cx="1118451" cy="11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>
          <a:extLst>
            <a:ext uri="{FF2B5EF4-FFF2-40B4-BE49-F238E27FC236}">
              <a16:creationId xmlns:a16="http://schemas.microsoft.com/office/drawing/2014/main" id="{625206F9-024C-3889-5A54-A282A76F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52">
            <a:extLst>
              <a:ext uri="{FF2B5EF4-FFF2-40B4-BE49-F238E27FC236}">
                <a16:creationId xmlns:a16="http://schemas.microsoft.com/office/drawing/2014/main" id="{CC8247A4-CBFD-9DAD-D5FB-9F3CE4586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41" y="1472947"/>
            <a:ext cx="4592935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dirty="0">
                <a:solidFill>
                  <a:schemeClr val="accent1">
                    <a:lumMod val="75000"/>
                  </a:schemeClr>
                </a:solidFill>
                <a:effectLst/>
                <a:latin typeface="Delius Unicase" panose="020B0604020202020204" charset="0"/>
              </a:rPr>
              <a:t>Why Should People Use or Purchase Career Hive?</a:t>
            </a:r>
            <a:endParaRPr sz="3600" dirty="0">
              <a:solidFill>
                <a:schemeClr val="accent1">
                  <a:lumMod val="75000"/>
                </a:schemeClr>
              </a:solidFill>
              <a:latin typeface="Delius Unicase" panose="020B0604020202020204" charset="0"/>
            </a:endParaRPr>
          </a:p>
        </p:txBody>
      </p:sp>
      <p:sp>
        <p:nvSpPr>
          <p:cNvPr id="2425" name="Google Shape;2425;p52">
            <a:extLst>
              <a:ext uri="{FF2B5EF4-FFF2-40B4-BE49-F238E27FC236}">
                <a16:creationId xmlns:a16="http://schemas.microsoft.com/office/drawing/2014/main" id="{05B90683-D8F8-7218-8486-AFD71A6F54EC}"/>
              </a:ext>
            </a:extLst>
          </p:cNvPr>
          <p:cNvSpPr/>
          <p:nvPr/>
        </p:nvSpPr>
        <p:spPr>
          <a:xfrm flipH="1">
            <a:off x="4239424" y="1472947"/>
            <a:ext cx="393831" cy="407794"/>
          </a:xfrm>
          <a:custGeom>
            <a:avLst/>
            <a:gdLst/>
            <a:ahLst/>
            <a:cxnLst/>
            <a:rect l="l" t="t" r="r" b="b"/>
            <a:pathLst>
              <a:path w="13708" h="14194" extrusionOk="0">
                <a:moveTo>
                  <a:pt x="10010" y="2839"/>
                </a:moveTo>
                <a:lnTo>
                  <a:pt x="9936" y="2877"/>
                </a:lnTo>
                <a:lnTo>
                  <a:pt x="9936" y="2839"/>
                </a:lnTo>
                <a:close/>
                <a:moveTo>
                  <a:pt x="1084" y="7359"/>
                </a:moveTo>
                <a:lnTo>
                  <a:pt x="1084" y="7433"/>
                </a:lnTo>
                <a:lnTo>
                  <a:pt x="1084" y="7508"/>
                </a:lnTo>
                <a:lnTo>
                  <a:pt x="1047" y="7583"/>
                </a:lnTo>
                <a:lnTo>
                  <a:pt x="1009" y="7657"/>
                </a:lnTo>
                <a:lnTo>
                  <a:pt x="1047" y="7508"/>
                </a:lnTo>
                <a:lnTo>
                  <a:pt x="1084" y="7359"/>
                </a:lnTo>
                <a:close/>
                <a:moveTo>
                  <a:pt x="6163" y="1"/>
                </a:moveTo>
                <a:lnTo>
                  <a:pt x="5977" y="76"/>
                </a:lnTo>
                <a:lnTo>
                  <a:pt x="5827" y="225"/>
                </a:lnTo>
                <a:lnTo>
                  <a:pt x="5753" y="300"/>
                </a:lnTo>
                <a:lnTo>
                  <a:pt x="5715" y="412"/>
                </a:lnTo>
                <a:lnTo>
                  <a:pt x="5715" y="561"/>
                </a:lnTo>
                <a:lnTo>
                  <a:pt x="5715" y="748"/>
                </a:lnTo>
                <a:lnTo>
                  <a:pt x="5753" y="1532"/>
                </a:lnTo>
                <a:lnTo>
                  <a:pt x="5827" y="2354"/>
                </a:lnTo>
                <a:lnTo>
                  <a:pt x="6014" y="3922"/>
                </a:lnTo>
                <a:lnTo>
                  <a:pt x="6126" y="5155"/>
                </a:lnTo>
                <a:lnTo>
                  <a:pt x="5267" y="4483"/>
                </a:lnTo>
                <a:lnTo>
                  <a:pt x="3922" y="3512"/>
                </a:lnTo>
                <a:lnTo>
                  <a:pt x="3325" y="3063"/>
                </a:lnTo>
                <a:lnTo>
                  <a:pt x="2951" y="2802"/>
                </a:lnTo>
                <a:lnTo>
                  <a:pt x="2989" y="2839"/>
                </a:lnTo>
                <a:lnTo>
                  <a:pt x="2989" y="2839"/>
                </a:lnTo>
                <a:lnTo>
                  <a:pt x="2839" y="2727"/>
                </a:lnTo>
                <a:lnTo>
                  <a:pt x="2615" y="2690"/>
                </a:lnTo>
                <a:lnTo>
                  <a:pt x="2466" y="2690"/>
                </a:lnTo>
                <a:lnTo>
                  <a:pt x="2317" y="2765"/>
                </a:lnTo>
                <a:lnTo>
                  <a:pt x="2204" y="2877"/>
                </a:lnTo>
                <a:lnTo>
                  <a:pt x="2092" y="3026"/>
                </a:lnTo>
                <a:lnTo>
                  <a:pt x="2055" y="3176"/>
                </a:lnTo>
                <a:lnTo>
                  <a:pt x="2092" y="3325"/>
                </a:lnTo>
                <a:lnTo>
                  <a:pt x="2130" y="3474"/>
                </a:lnTo>
                <a:lnTo>
                  <a:pt x="2204" y="3624"/>
                </a:lnTo>
                <a:lnTo>
                  <a:pt x="2391" y="3773"/>
                </a:lnTo>
                <a:lnTo>
                  <a:pt x="2578" y="3885"/>
                </a:lnTo>
                <a:lnTo>
                  <a:pt x="3176" y="4296"/>
                </a:lnTo>
                <a:lnTo>
                  <a:pt x="4483" y="5267"/>
                </a:lnTo>
                <a:lnTo>
                  <a:pt x="5827" y="6275"/>
                </a:lnTo>
                <a:lnTo>
                  <a:pt x="5603" y="6313"/>
                </a:lnTo>
                <a:lnTo>
                  <a:pt x="3997" y="6500"/>
                </a:lnTo>
                <a:lnTo>
                  <a:pt x="2429" y="6649"/>
                </a:lnTo>
                <a:lnTo>
                  <a:pt x="1607" y="6761"/>
                </a:lnTo>
                <a:lnTo>
                  <a:pt x="785" y="6836"/>
                </a:lnTo>
                <a:lnTo>
                  <a:pt x="449" y="6836"/>
                </a:lnTo>
                <a:lnTo>
                  <a:pt x="337" y="6873"/>
                </a:lnTo>
                <a:lnTo>
                  <a:pt x="225" y="6948"/>
                </a:lnTo>
                <a:lnTo>
                  <a:pt x="150" y="7022"/>
                </a:lnTo>
                <a:lnTo>
                  <a:pt x="76" y="7097"/>
                </a:lnTo>
                <a:lnTo>
                  <a:pt x="38" y="7209"/>
                </a:lnTo>
                <a:lnTo>
                  <a:pt x="1" y="7321"/>
                </a:lnTo>
                <a:lnTo>
                  <a:pt x="1" y="7433"/>
                </a:lnTo>
                <a:lnTo>
                  <a:pt x="38" y="7545"/>
                </a:lnTo>
                <a:lnTo>
                  <a:pt x="76" y="7657"/>
                </a:lnTo>
                <a:lnTo>
                  <a:pt x="150" y="7732"/>
                </a:lnTo>
                <a:lnTo>
                  <a:pt x="262" y="7844"/>
                </a:lnTo>
                <a:lnTo>
                  <a:pt x="412" y="7881"/>
                </a:lnTo>
                <a:lnTo>
                  <a:pt x="561" y="7919"/>
                </a:lnTo>
                <a:lnTo>
                  <a:pt x="1121" y="7919"/>
                </a:lnTo>
                <a:lnTo>
                  <a:pt x="1532" y="7844"/>
                </a:lnTo>
                <a:lnTo>
                  <a:pt x="2354" y="7769"/>
                </a:lnTo>
                <a:lnTo>
                  <a:pt x="3960" y="7583"/>
                </a:lnTo>
                <a:lnTo>
                  <a:pt x="5715" y="7396"/>
                </a:lnTo>
                <a:lnTo>
                  <a:pt x="4931" y="8479"/>
                </a:lnTo>
                <a:lnTo>
                  <a:pt x="4968" y="8442"/>
                </a:lnTo>
                <a:lnTo>
                  <a:pt x="4968" y="8442"/>
                </a:lnTo>
                <a:lnTo>
                  <a:pt x="3250" y="10869"/>
                </a:lnTo>
                <a:lnTo>
                  <a:pt x="3213" y="10981"/>
                </a:lnTo>
                <a:lnTo>
                  <a:pt x="3176" y="11093"/>
                </a:lnTo>
                <a:lnTo>
                  <a:pt x="3213" y="11280"/>
                </a:lnTo>
                <a:lnTo>
                  <a:pt x="3288" y="11467"/>
                </a:lnTo>
                <a:lnTo>
                  <a:pt x="3437" y="11616"/>
                </a:lnTo>
                <a:lnTo>
                  <a:pt x="3586" y="11691"/>
                </a:lnTo>
                <a:lnTo>
                  <a:pt x="3848" y="11691"/>
                </a:lnTo>
                <a:lnTo>
                  <a:pt x="4035" y="11579"/>
                </a:lnTo>
                <a:lnTo>
                  <a:pt x="4184" y="11429"/>
                </a:lnTo>
                <a:lnTo>
                  <a:pt x="5192" y="10048"/>
                </a:lnTo>
                <a:lnTo>
                  <a:pt x="6201" y="8591"/>
                </a:lnTo>
                <a:lnTo>
                  <a:pt x="6462" y="8218"/>
                </a:lnTo>
                <a:lnTo>
                  <a:pt x="6761" y="10981"/>
                </a:lnTo>
                <a:lnTo>
                  <a:pt x="7097" y="13708"/>
                </a:lnTo>
                <a:lnTo>
                  <a:pt x="7172" y="13894"/>
                </a:lnTo>
                <a:lnTo>
                  <a:pt x="7284" y="14044"/>
                </a:lnTo>
                <a:lnTo>
                  <a:pt x="7471" y="14156"/>
                </a:lnTo>
                <a:lnTo>
                  <a:pt x="7657" y="14193"/>
                </a:lnTo>
                <a:lnTo>
                  <a:pt x="7695" y="14193"/>
                </a:lnTo>
                <a:lnTo>
                  <a:pt x="7807" y="14156"/>
                </a:lnTo>
                <a:lnTo>
                  <a:pt x="7919" y="14119"/>
                </a:lnTo>
                <a:lnTo>
                  <a:pt x="8068" y="13969"/>
                </a:lnTo>
                <a:lnTo>
                  <a:pt x="8180" y="13782"/>
                </a:lnTo>
                <a:lnTo>
                  <a:pt x="8180" y="13558"/>
                </a:lnTo>
                <a:lnTo>
                  <a:pt x="7807" y="10570"/>
                </a:lnTo>
                <a:lnTo>
                  <a:pt x="7471" y="7583"/>
                </a:lnTo>
                <a:lnTo>
                  <a:pt x="7471" y="7508"/>
                </a:lnTo>
                <a:lnTo>
                  <a:pt x="8628" y="8367"/>
                </a:lnTo>
                <a:lnTo>
                  <a:pt x="9823" y="9189"/>
                </a:lnTo>
                <a:lnTo>
                  <a:pt x="9786" y="9151"/>
                </a:lnTo>
                <a:lnTo>
                  <a:pt x="9786" y="9151"/>
                </a:lnTo>
                <a:lnTo>
                  <a:pt x="10570" y="9711"/>
                </a:lnTo>
                <a:lnTo>
                  <a:pt x="11317" y="10309"/>
                </a:lnTo>
                <a:lnTo>
                  <a:pt x="11467" y="10384"/>
                </a:lnTo>
                <a:lnTo>
                  <a:pt x="11616" y="10421"/>
                </a:lnTo>
                <a:lnTo>
                  <a:pt x="11766" y="10421"/>
                </a:lnTo>
                <a:lnTo>
                  <a:pt x="11878" y="10384"/>
                </a:lnTo>
                <a:lnTo>
                  <a:pt x="11990" y="10309"/>
                </a:lnTo>
                <a:lnTo>
                  <a:pt x="12064" y="10234"/>
                </a:lnTo>
                <a:lnTo>
                  <a:pt x="12139" y="10122"/>
                </a:lnTo>
                <a:lnTo>
                  <a:pt x="12176" y="10048"/>
                </a:lnTo>
                <a:lnTo>
                  <a:pt x="12176" y="9823"/>
                </a:lnTo>
                <a:lnTo>
                  <a:pt x="12102" y="9637"/>
                </a:lnTo>
                <a:lnTo>
                  <a:pt x="11990" y="9450"/>
                </a:lnTo>
                <a:lnTo>
                  <a:pt x="11429" y="9002"/>
                </a:lnTo>
                <a:lnTo>
                  <a:pt x="10795" y="8516"/>
                </a:lnTo>
                <a:lnTo>
                  <a:pt x="9413" y="7583"/>
                </a:lnTo>
                <a:lnTo>
                  <a:pt x="9450" y="7583"/>
                </a:lnTo>
                <a:lnTo>
                  <a:pt x="8703" y="7060"/>
                </a:lnTo>
                <a:lnTo>
                  <a:pt x="10309" y="6873"/>
                </a:lnTo>
                <a:lnTo>
                  <a:pt x="13222" y="6574"/>
                </a:lnTo>
                <a:lnTo>
                  <a:pt x="13334" y="6537"/>
                </a:lnTo>
                <a:lnTo>
                  <a:pt x="13446" y="6500"/>
                </a:lnTo>
                <a:lnTo>
                  <a:pt x="13596" y="6350"/>
                </a:lnTo>
                <a:lnTo>
                  <a:pt x="13708" y="6163"/>
                </a:lnTo>
                <a:lnTo>
                  <a:pt x="13708" y="5939"/>
                </a:lnTo>
                <a:lnTo>
                  <a:pt x="13670" y="5865"/>
                </a:lnTo>
                <a:lnTo>
                  <a:pt x="13633" y="5753"/>
                </a:lnTo>
                <a:lnTo>
                  <a:pt x="13484" y="5603"/>
                </a:lnTo>
                <a:lnTo>
                  <a:pt x="13297" y="5491"/>
                </a:lnTo>
                <a:lnTo>
                  <a:pt x="13110" y="5491"/>
                </a:lnTo>
                <a:lnTo>
                  <a:pt x="10272" y="5790"/>
                </a:lnTo>
                <a:lnTo>
                  <a:pt x="8031" y="6051"/>
                </a:lnTo>
                <a:lnTo>
                  <a:pt x="8068" y="6014"/>
                </a:lnTo>
                <a:lnTo>
                  <a:pt x="8516" y="5304"/>
                </a:lnTo>
                <a:lnTo>
                  <a:pt x="8516" y="5342"/>
                </a:lnTo>
                <a:lnTo>
                  <a:pt x="9599" y="3810"/>
                </a:lnTo>
                <a:lnTo>
                  <a:pt x="10160" y="2989"/>
                </a:lnTo>
                <a:lnTo>
                  <a:pt x="10346" y="2653"/>
                </a:lnTo>
                <a:lnTo>
                  <a:pt x="10421" y="2578"/>
                </a:lnTo>
                <a:lnTo>
                  <a:pt x="10458" y="2466"/>
                </a:lnTo>
                <a:lnTo>
                  <a:pt x="10496" y="2242"/>
                </a:lnTo>
                <a:lnTo>
                  <a:pt x="10421" y="2055"/>
                </a:lnTo>
                <a:lnTo>
                  <a:pt x="10309" y="1868"/>
                </a:lnTo>
                <a:lnTo>
                  <a:pt x="10197" y="1831"/>
                </a:lnTo>
                <a:lnTo>
                  <a:pt x="10085" y="1794"/>
                </a:lnTo>
                <a:lnTo>
                  <a:pt x="9786" y="1794"/>
                </a:lnTo>
                <a:lnTo>
                  <a:pt x="9637" y="1868"/>
                </a:lnTo>
                <a:lnTo>
                  <a:pt x="9525" y="1980"/>
                </a:lnTo>
                <a:lnTo>
                  <a:pt x="9413" y="2167"/>
                </a:lnTo>
                <a:lnTo>
                  <a:pt x="8890" y="2951"/>
                </a:lnTo>
                <a:lnTo>
                  <a:pt x="8068" y="4072"/>
                </a:lnTo>
                <a:lnTo>
                  <a:pt x="7284" y="5230"/>
                </a:lnTo>
                <a:lnTo>
                  <a:pt x="7246" y="5267"/>
                </a:lnTo>
                <a:lnTo>
                  <a:pt x="7134" y="4296"/>
                </a:lnTo>
                <a:lnTo>
                  <a:pt x="6948" y="2690"/>
                </a:lnTo>
                <a:lnTo>
                  <a:pt x="6798" y="1084"/>
                </a:lnTo>
                <a:lnTo>
                  <a:pt x="6798" y="636"/>
                </a:lnTo>
                <a:lnTo>
                  <a:pt x="6761" y="673"/>
                </a:lnTo>
                <a:lnTo>
                  <a:pt x="6761" y="449"/>
                </a:lnTo>
                <a:lnTo>
                  <a:pt x="6724" y="300"/>
                </a:lnTo>
                <a:lnTo>
                  <a:pt x="6574" y="113"/>
                </a:lnTo>
                <a:lnTo>
                  <a:pt x="6387" y="38"/>
                </a:lnTo>
                <a:lnTo>
                  <a:pt x="61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87778-3789-2EFC-17C4-5D4F961D6081}"/>
              </a:ext>
            </a:extLst>
          </p:cNvPr>
          <p:cNvSpPr txBox="1"/>
          <p:nvPr/>
        </p:nvSpPr>
        <p:spPr>
          <a:xfrm>
            <a:off x="4829459" y="697807"/>
            <a:ext cx="4002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latin typeface="Aptos Display" panose="020B0004020202020204" pitchFamily="34" charset="0"/>
              </a:rPr>
              <a:t>💡 </a:t>
            </a:r>
            <a:r>
              <a:rPr lang="en-US" b="1" dirty="0">
                <a:latin typeface="Aptos Display" panose="020B0004020202020204" pitchFamily="34" charset="0"/>
              </a:rPr>
              <a:t>Customizable Plans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Pay only for what you need — no hidden extras.</a:t>
            </a:r>
          </a:p>
          <a:p>
            <a:pPr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US" dirty="0">
                <a:latin typeface="Aptos Display" panose="020B0004020202020204" pitchFamily="34" charset="0"/>
              </a:rPr>
              <a:t>💸 </a:t>
            </a:r>
            <a:r>
              <a:rPr lang="en-US" b="1" dirty="0">
                <a:latin typeface="Aptos Display" panose="020B0004020202020204" pitchFamily="34" charset="0"/>
              </a:rPr>
              <a:t>Budget-Friendly Options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Pick services that match your budget and hiring goals.</a:t>
            </a:r>
          </a:p>
          <a:p>
            <a:pPr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US" dirty="0">
                <a:latin typeface="Aptos Display" panose="020B0004020202020204" pitchFamily="34" charset="0"/>
              </a:rPr>
              <a:t>⚡ </a:t>
            </a:r>
            <a:r>
              <a:rPr lang="en-US" b="1" dirty="0">
                <a:latin typeface="Aptos Display" panose="020B0004020202020204" pitchFamily="34" charset="0"/>
              </a:rPr>
              <a:t>Fast &amp; Efficient Hiring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Use chatbots, video interviews, and portfolios to save time.</a:t>
            </a:r>
          </a:p>
          <a:p>
            <a:pPr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US" dirty="0">
                <a:latin typeface="Aptos Display" panose="020B0004020202020204" pitchFamily="34" charset="0"/>
              </a:rPr>
              <a:t>📊 </a:t>
            </a:r>
            <a:r>
              <a:rPr lang="en-US" b="1" dirty="0">
                <a:latin typeface="Aptos Display" panose="020B0004020202020204" pitchFamily="34" charset="0"/>
              </a:rPr>
              <a:t>Full Client Control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Track progress and updates in real time.</a:t>
            </a:r>
          </a:p>
          <a:p>
            <a:pPr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pPr>
              <a:buNone/>
            </a:pPr>
            <a:r>
              <a:rPr lang="en-US" dirty="0">
                <a:latin typeface="Aptos Display" panose="020B0004020202020204" pitchFamily="34" charset="0"/>
              </a:rPr>
              <a:t>🔐 </a:t>
            </a:r>
            <a:r>
              <a:rPr lang="en-US" b="1" dirty="0">
                <a:latin typeface="Aptos Display" panose="020B0004020202020204" pitchFamily="34" charset="0"/>
              </a:rPr>
              <a:t>Secure &amp; Trusted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Data privacy and platform security guaranteed.</a:t>
            </a:r>
          </a:p>
          <a:p>
            <a:pPr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🧠 </a:t>
            </a:r>
            <a:r>
              <a:rPr lang="en-US" b="1" dirty="0">
                <a:latin typeface="Aptos Display" panose="020B0004020202020204" pitchFamily="34" charset="0"/>
              </a:rPr>
              <a:t>Built for Modern Hiring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Everything you need — all in one smart system.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BEB50-5D04-7B51-ECDF-63ABD240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11" y="4025049"/>
            <a:ext cx="774133" cy="7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8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93FC2-6BDC-4D07-50C4-0C8A28080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5980" y="784860"/>
            <a:ext cx="7704000" cy="572700"/>
          </a:xfrm>
        </p:spPr>
        <p:txBody>
          <a:bodyPr/>
          <a:lstStyle/>
          <a:p>
            <a:r>
              <a:rPr lang="en-US" sz="2800" dirty="0"/>
              <a:t>Portal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FCE54-66B0-BF5D-3235-787F8127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20" y="850230"/>
            <a:ext cx="441960" cy="441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76DD97-F83C-C2BD-9798-84A83851A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6" y="1527210"/>
            <a:ext cx="4145384" cy="2968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20EE49-AECF-E16B-D63C-10C02172B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80" y="1527210"/>
            <a:ext cx="4046219" cy="3096484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8074972A-CE52-DC83-B9AE-917269DD3EBD}"/>
              </a:ext>
            </a:extLst>
          </p:cNvPr>
          <p:cNvSpPr txBox="1">
            <a:spLocks/>
          </p:cNvSpPr>
          <p:nvPr/>
        </p:nvSpPr>
        <p:spPr>
          <a:xfrm>
            <a:off x="2937420" y="74455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Delius Unicase"/>
              <a:buNone/>
              <a:defRPr sz="3400" b="1" i="0" u="none" strike="noStrike" cap="none">
                <a:solidFill>
                  <a:schemeClr val="accent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-US" sz="2800" dirty="0"/>
              <a:t>Activity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Simple Pastel Doodles Portfolio by Slidesgo">
  <a:themeElements>
    <a:clrScheme name="Simple Light">
      <a:dk1>
        <a:srgbClr val="3A3A3A"/>
      </a:dk1>
      <a:lt1>
        <a:srgbClr val="EAE38E"/>
      </a:lt1>
      <a:dk2>
        <a:srgbClr val="F7F7F0"/>
      </a:dk2>
      <a:lt2>
        <a:srgbClr val="FCC0F2"/>
      </a:lt2>
      <a:accent1>
        <a:srgbClr val="79D8D4"/>
      </a:accent1>
      <a:accent2>
        <a:srgbClr val="FFE9AA"/>
      </a:accent2>
      <a:accent3>
        <a:srgbClr val="BFE3ED"/>
      </a:accent3>
      <a:accent4>
        <a:srgbClr val="FDBECC"/>
      </a:accent4>
      <a:accent5>
        <a:srgbClr val="FFFFFF"/>
      </a:accent5>
      <a:accent6>
        <a:srgbClr val="FFFFFF"/>
      </a:accent6>
      <a:hlink>
        <a:srgbClr val="3A3A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705</Words>
  <Application>Microsoft Office PowerPoint</Application>
  <PresentationFormat>On-screen Show (16:9)</PresentationFormat>
  <Paragraphs>70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Tahoma</vt:lpstr>
      <vt:lpstr>Alata</vt:lpstr>
      <vt:lpstr>Times New Roman</vt:lpstr>
      <vt:lpstr>MS PGothic</vt:lpstr>
      <vt:lpstr>Arial</vt:lpstr>
      <vt:lpstr>Aptos Display</vt:lpstr>
      <vt:lpstr>Bahnschrift Light Condensed</vt:lpstr>
      <vt:lpstr>Nunito</vt:lpstr>
      <vt:lpstr>Delius Unicase</vt:lpstr>
      <vt:lpstr>Simple Pastel Doodles Portfolio by Slidesgo</vt:lpstr>
      <vt:lpstr> Career Hive </vt:lpstr>
      <vt:lpstr>SUBMITTED BY</vt:lpstr>
      <vt:lpstr>WHAT IS ACTUALLY Carrer Hive</vt:lpstr>
      <vt:lpstr>Let’s understand </vt:lpstr>
      <vt:lpstr>Agile Development using Scrum Methodology</vt:lpstr>
      <vt:lpstr>Career Hive &lt; Benefits of Using Scrum</vt:lpstr>
      <vt:lpstr>Why Career Hive is the Best Job Portal Platform?</vt:lpstr>
      <vt:lpstr>Why Should People Use or Purchase Career Hive?</vt:lpstr>
      <vt:lpstr>Portal diagram</vt:lpstr>
      <vt:lpstr>PowerPoint Presentation</vt:lpstr>
      <vt:lpstr>PowerPoint Presentation</vt:lpstr>
      <vt:lpstr>User Profile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BUSHRA HOQUE</dc:creator>
  <cp:lastModifiedBy>Sanjana Kazi Supti</cp:lastModifiedBy>
  <cp:revision>103</cp:revision>
  <dcterms:modified xsi:type="dcterms:W3CDTF">2025-05-17T21:24:24Z</dcterms:modified>
</cp:coreProperties>
</file>